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9" r:id="rId16"/>
    <p:sldId id="268" r:id="rId17"/>
    <p:sldId id="280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208" y="2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415" y="1980966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Foundations</a:t>
            </a:r>
            <a:br>
              <a:rPr lang="en-US" u="sng" dirty="0" smtClean="0"/>
            </a:br>
            <a:r>
              <a:rPr lang="en-US" sz="6000" dirty="0" smtClean="0"/>
              <a:t>Week 1 </a:t>
            </a:r>
            <a:r>
              <a:rPr lang="mr-IN" sz="6000" dirty="0" smtClean="0"/>
              <a:t>–</a:t>
            </a:r>
            <a:r>
              <a:rPr lang="en-US" sz="6000" dirty="0" smtClean="0"/>
              <a:t> Genesis: Trinity and </a:t>
            </a:r>
            <a:br>
              <a:rPr lang="en-US" sz="6000" dirty="0" smtClean="0"/>
            </a:br>
            <a:r>
              <a:rPr lang="en-US" sz="6000" dirty="0" smtClean="0"/>
              <a:t>Attributes of God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5:3-4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But Peter said, “Ananias, why has </a:t>
            </a:r>
            <a:r>
              <a:rPr lang="en-US" sz="5400" dirty="0" smtClean="0"/>
              <a:t>Satan </a:t>
            </a:r>
            <a:r>
              <a:rPr lang="en-US" sz="5400" dirty="0"/>
              <a:t>filled your heart to lie </a:t>
            </a:r>
            <a:r>
              <a:rPr lang="en-US" sz="5400" dirty="0" smtClean="0"/>
              <a:t>to </a:t>
            </a:r>
            <a:r>
              <a:rPr lang="en-US" sz="5400" dirty="0"/>
              <a:t>the Holy </a:t>
            </a:r>
            <a:r>
              <a:rPr lang="en-US" sz="5400" dirty="0" smtClean="0"/>
              <a:t>Spirit</a:t>
            </a:r>
            <a:r>
              <a:rPr lang="mr-IN" sz="5400" dirty="0" smtClean="0"/>
              <a:t>…</a:t>
            </a:r>
            <a:r>
              <a:rPr lang="en-US" sz="5400" dirty="0" smtClean="0"/>
              <a:t>? You </a:t>
            </a:r>
            <a:r>
              <a:rPr lang="en-US" sz="5400" dirty="0"/>
              <a:t>have not lied to man but </a:t>
            </a:r>
            <a:r>
              <a:rPr lang="en-US" sz="5400" dirty="0" smtClean="0"/>
              <a:t>to </a:t>
            </a:r>
            <a:r>
              <a:rPr lang="en-US" sz="5400" dirty="0"/>
              <a:t>God.”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528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197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2159" y="187890"/>
            <a:ext cx="7728559" cy="6488852"/>
          </a:xfrm>
        </p:spPr>
      </p:pic>
    </p:spTree>
    <p:extLst>
      <p:ext uri="{BB962C8B-B14F-4D97-AF65-F5344CB8AC3E}">
        <p14:creationId xmlns:p14="http://schemas.microsoft.com/office/powerpoint/2010/main" val="7940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Eternality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has always existed, having no beginning and no end, and experiencing no succession of moments.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904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Before </a:t>
            </a:r>
            <a:r>
              <a:rPr lang="en-US" sz="5400" dirty="0"/>
              <a:t>the mountains were brought forth, or ever Your hand had formed the earth and the world, from everlasting to everlasting, You are God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84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36:26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number of His years is unsearchable.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861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 </a:t>
            </a:r>
            <a:r>
              <a:rPr lang="en-US" sz="5400" dirty="0"/>
              <a:t>a thousand years in your sight are but as yesterday when it has passed, or as a watch in the night</a:t>
            </a:r>
            <a:r>
              <a:rPr lang="en-US" sz="5400" dirty="0" smtClean="0"/>
              <a:t>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066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197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406" y="365124"/>
            <a:ext cx="11047956" cy="6223565"/>
          </a:xfrm>
        </p:spPr>
      </p:pic>
    </p:spTree>
    <p:extLst>
      <p:ext uri="{BB962C8B-B14F-4D97-AF65-F5344CB8AC3E}">
        <p14:creationId xmlns:p14="http://schemas.microsoft.com/office/powerpoint/2010/main" val="17881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does not change in His being and in His perfections.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319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102:25-27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4">
              <a:spcBef>
                <a:spcPts val="1000"/>
              </a:spcBef>
            </a:pPr>
            <a:r>
              <a:rPr lang="en-US" sz="4400" dirty="0"/>
              <a:t>“Of old you laid the foundation of the earth, and the heavens are the work of your hands. They will perish, but you endure; they will all wear out like a garment. You change them like raiment, and they pass away; </a:t>
            </a:r>
            <a:r>
              <a:rPr lang="en-US" sz="4400" u="sng" dirty="0"/>
              <a:t>but you are the same, and your years have no end</a:t>
            </a:r>
            <a:r>
              <a:rPr lang="en-US" sz="4400" dirty="0"/>
              <a:t>.”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44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32" y="0"/>
            <a:ext cx="7590773" cy="6870429"/>
          </a:xfrm>
        </p:spPr>
      </p:pic>
    </p:spTree>
    <p:extLst>
      <p:ext uri="{BB962C8B-B14F-4D97-AF65-F5344CB8AC3E}">
        <p14:creationId xmlns:p14="http://schemas.microsoft.com/office/powerpoint/2010/main" val="75599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1:17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Every good gift and every perfect gift is from above, coming down from the Father of lights with whom there is no variation or shadow due to change.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213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Malachi 3:6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 I, the Lord, do not change; therefore you, O sons of Jacob, are not consumed.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540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46:9-11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am God, and there is none like me, declaring the end from the beginning and from ancient times things not yet done, saying ‘My counsel shall stand, and I will accomplish all my purpose’…</a:t>
            </a:r>
            <a:r>
              <a:rPr lang="en-US" sz="4400" u="sng" dirty="0"/>
              <a:t>I have spoken, and I will bring it to pass; I have purposed, and I will do it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26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43:6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Bring them from afar, all of my Sons and My Daughters, all those who are called by my name, whom I created for my </a:t>
            </a:r>
            <a:r>
              <a:rPr lang="en-US" sz="5400" dirty="0" smtClean="0"/>
              <a:t>glory.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186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48:9-11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For my name’s sake I defer my anger, for the sake of my praise I restrain it for you, that I may not cut you off…For my own sake, for my own sake, I do it, for how should my name be profaned? My glory I will not give to another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21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has no size or shape and is present in all places with His entire being.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1670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139:7-10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Where shall I go from Your Spirit? Or where shall I flee from Your presence? If I ascend to heaven, you are there! If I make my bed in Sheol, you are there! If I take the wings of the morning and dwell in the uttermost parts of the sea, even there your hand shall lead me, and your right hand shall hold </a:t>
            </a:r>
            <a:r>
              <a:rPr lang="en-US" sz="4000" dirty="0" smtClean="0"/>
              <a:t>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16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Amos 9:1-4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Not </a:t>
            </a:r>
            <a:r>
              <a:rPr lang="en-US" sz="3200" dirty="0"/>
              <a:t>one of them shall flee away, not one of them shall escape. Though they dig into Sheol, from there shall my hand take them; though they climb up to heaven, from there I will bring them down. Though they hide themselves on the top of Carmel, from there I will search out and take them; and though they hide from my sight at the bottom of the sea, there I will command the serpent, and it shall bite them. And though they go into captivity before their enemies, there I will command the sword, and it shall slay them; and I will set my eyes upon them for evil and not for good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9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Peter 1:5-7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"For </a:t>
            </a:r>
            <a:r>
              <a:rPr lang="en-US" sz="4000" dirty="0"/>
              <a:t>this very reason, make every effort to supplement your faith </a:t>
            </a:r>
            <a:r>
              <a:rPr lang="en-US" sz="4000" dirty="0" smtClean="0"/>
              <a:t>with </a:t>
            </a:r>
            <a:r>
              <a:rPr lang="en-US" sz="4000" dirty="0"/>
              <a:t>virtue,</a:t>
            </a:r>
            <a:r>
              <a:rPr lang="en-US" sz="4000" dirty="0"/>
              <a:t> </a:t>
            </a:r>
            <a:r>
              <a:rPr lang="en-US" sz="4000" dirty="0"/>
              <a:t>and </a:t>
            </a:r>
            <a:r>
              <a:rPr lang="en-US" sz="4000" dirty="0"/>
              <a:t>virtue with knowledge, </a:t>
            </a:r>
            <a:r>
              <a:rPr lang="en-US" sz="4000" dirty="0" smtClean="0">
                <a:solidFill>
                  <a:schemeClr val="tx1"/>
                </a:solidFill>
              </a:rPr>
              <a:t>and knowledge with self-control, and self-control with steadfastness, and steadfastness with godliness, and godliness with brotherly affection, and brotherly affection with love.”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eternally gives of Himself to others for their joy.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0738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4:10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this is love, not that we loved God but that He loved us and sent His Son to be the propitiation for our sins.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47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5:8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shows His love for us in that while we were yet sinners, Christ died for us.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219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2:20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And the life I now live in the flesh I live by faith in the Son of God, </a:t>
            </a:r>
            <a:r>
              <a:rPr lang="en-US" sz="5400" dirty="0" smtClean="0"/>
              <a:t>who </a:t>
            </a:r>
            <a:r>
              <a:rPr lang="en-US" sz="5400" dirty="0"/>
              <a:t>loved me and </a:t>
            </a:r>
            <a:r>
              <a:rPr lang="en-US" sz="5400" dirty="0" smtClean="0"/>
              <a:t>gave </a:t>
            </a:r>
            <a:r>
              <a:rPr lang="en-US" sz="5400" dirty="0"/>
              <a:t>himself for me.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4889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God always chooses the best goals and the best means to those goals.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2198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104:24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 Lord, how manifold are your </a:t>
            </a:r>
            <a:r>
              <a:rPr lang="en-US" sz="5400" dirty="0" smtClean="0"/>
              <a:t>works! In wisdom </a:t>
            </a:r>
            <a:r>
              <a:rPr lang="en-US" sz="5400" dirty="0"/>
              <a:t>have you made them </a:t>
            </a:r>
            <a:r>
              <a:rPr lang="en-US" sz="5400" dirty="0" smtClean="0"/>
              <a:t>all; the </a:t>
            </a:r>
            <a:r>
              <a:rPr lang="en-US" sz="5400" dirty="0"/>
              <a:t>earth is full of your creatures.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4766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three persons</a:t>
            </a:r>
          </a:p>
          <a:p>
            <a:r>
              <a:rPr lang="en-US" sz="6000" dirty="0" smtClean="0"/>
              <a:t>Each person is fully God</a:t>
            </a:r>
          </a:p>
          <a:p>
            <a:r>
              <a:rPr lang="en-US" sz="6000" dirty="0" smtClean="0"/>
              <a:t>There is one God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8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197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2159" y="187890"/>
            <a:ext cx="7728559" cy="6488852"/>
          </a:xfrm>
        </p:spPr>
      </p:pic>
    </p:spTree>
    <p:extLst>
      <p:ext uri="{BB962C8B-B14F-4D97-AF65-F5344CB8AC3E}">
        <p14:creationId xmlns:p14="http://schemas.microsoft.com/office/powerpoint/2010/main" val="15318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“In the beginning was the Word, and the Word was with God, and the Word was God. He was in the beginning with God.”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“But the Counselor, the Holy Spirit, whom the Father will send in My name, He will teach you all things, and will bring to remembrance all that I have said to you.”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84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3:16-17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And when Jesus was baptized, immediately he went up from the water, and behold, </a:t>
            </a:r>
            <a:r>
              <a:rPr lang="en-US" sz="4000" dirty="0" smtClean="0"/>
              <a:t>the </a:t>
            </a:r>
            <a:r>
              <a:rPr lang="en-US" sz="4000" dirty="0"/>
              <a:t>heavens were opened to him</a:t>
            </a:r>
            <a:r>
              <a:rPr lang="en-US" sz="4000" dirty="0" smtClean="0"/>
              <a:t>, </a:t>
            </a:r>
            <a:r>
              <a:rPr lang="en-US" sz="4000" dirty="0"/>
              <a:t>and he </a:t>
            </a:r>
            <a:r>
              <a:rPr lang="en-US" sz="4000" dirty="0" smtClean="0"/>
              <a:t>saw </a:t>
            </a:r>
            <a:r>
              <a:rPr lang="en-US" sz="4000" dirty="0"/>
              <a:t>the Spirit of God descending like a dove and coming to rest on him; </a:t>
            </a:r>
            <a:r>
              <a:rPr lang="en-US" sz="4000" dirty="0" smtClean="0"/>
              <a:t>and </a:t>
            </a:r>
            <a:r>
              <a:rPr lang="en-US" sz="4000" dirty="0"/>
              <a:t>behold, </a:t>
            </a:r>
            <a:r>
              <a:rPr lang="en-US" sz="4000" dirty="0" smtClean="0"/>
              <a:t>a </a:t>
            </a:r>
            <a:r>
              <a:rPr lang="en-US" sz="4000" dirty="0"/>
              <a:t>voice from heaven said, </a:t>
            </a:r>
            <a:r>
              <a:rPr lang="en-US" sz="4000" dirty="0" smtClean="0"/>
              <a:t>“</a:t>
            </a:r>
            <a:r>
              <a:rPr lang="en-US" sz="4000" dirty="0"/>
              <a:t>This is my beloved </a:t>
            </a:r>
            <a:r>
              <a:rPr lang="en-US" sz="4000" dirty="0" smtClean="0"/>
              <a:t>Son,</a:t>
            </a:r>
            <a:r>
              <a:rPr lang="en-US" sz="4000" i="1" baseline="30000" dirty="0"/>
              <a:t> </a:t>
            </a:r>
            <a:r>
              <a:rPr lang="en-US" sz="4000" dirty="0" smtClean="0"/>
              <a:t>with </a:t>
            </a:r>
            <a:r>
              <a:rPr lang="en-US" sz="4000" dirty="0"/>
              <a:t>whom I am well pleased.”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16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1:3,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 is the radiance of the glory of God and </a:t>
            </a:r>
            <a:r>
              <a:rPr lang="en-US" sz="4800" dirty="0" smtClean="0"/>
              <a:t>the </a:t>
            </a:r>
            <a:r>
              <a:rPr lang="en-US" sz="4800" dirty="0"/>
              <a:t>exact imprint of his </a:t>
            </a:r>
            <a:r>
              <a:rPr lang="en-US" sz="4800" dirty="0" smtClean="0"/>
              <a:t>nature</a:t>
            </a:r>
          </a:p>
          <a:p>
            <a:endParaRPr lang="en-US" sz="4800" dirty="0" smtClean="0"/>
          </a:p>
          <a:p>
            <a:r>
              <a:rPr lang="en-US" sz="4800" dirty="0" smtClean="0"/>
              <a:t>v. 8: But of the Son he says, “Your throne, O God, is forever and ever</a:t>
            </a:r>
            <a:r>
              <a:rPr lang="mr-IN" sz="4800" dirty="0" smtClean="0"/>
              <a:t>…</a:t>
            </a:r>
            <a:r>
              <a:rPr lang="en-US" sz="4800" dirty="0" smtClean="0"/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993128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60</TotalTime>
  <Words>1014</Words>
  <Application>Microsoft Macintosh PowerPoint</Application>
  <PresentationFormat>Widescreen</PresentationFormat>
  <Paragraphs>59</Paragraphs>
  <Slides>37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Corbel</vt:lpstr>
      <vt:lpstr>Mangal</vt:lpstr>
      <vt:lpstr>Arial</vt:lpstr>
      <vt:lpstr>Depth</vt:lpstr>
      <vt:lpstr>Foundations Week 1 – Genesis: Trinity and  Attributes of God </vt:lpstr>
      <vt:lpstr>PowerPoint Presentation</vt:lpstr>
      <vt:lpstr>2 Peter 1:5-7 </vt:lpstr>
      <vt:lpstr>Trinity </vt:lpstr>
      <vt:lpstr>PowerPoint Presentation</vt:lpstr>
      <vt:lpstr>John 1:1-2</vt:lpstr>
      <vt:lpstr>John 14:26</vt:lpstr>
      <vt:lpstr>Matthew 3:16-17</vt:lpstr>
      <vt:lpstr>Hebrews 1:3, 8</vt:lpstr>
      <vt:lpstr>Acts 5:3-4</vt:lpstr>
      <vt:lpstr>PowerPoint Presentation</vt:lpstr>
      <vt:lpstr>Eternality</vt:lpstr>
      <vt:lpstr>Psalm 90:2</vt:lpstr>
      <vt:lpstr>Job 36:26</vt:lpstr>
      <vt:lpstr>Psalm 90:4</vt:lpstr>
      <vt:lpstr>PowerPoint Presentation</vt:lpstr>
      <vt:lpstr>PowerPoint Presentation</vt:lpstr>
      <vt:lpstr>Immutability</vt:lpstr>
      <vt:lpstr>Psalm 102:25-27</vt:lpstr>
      <vt:lpstr>James 1:17 </vt:lpstr>
      <vt:lpstr>Malachi 3:6</vt:lpstr>
      <vt:lpstr>Isaiah 46:9-11</vt:lpstr>
      <vt:lpstr>Isaiah 43:6</vt:lpstr>
      <vt:lpstr>Isaiah 48:9-11</vt:lpstr>
      <vt:lpstr>PowerPoint Presentation</vt:lpstr>
      <vt:lpstr>Omnipresence</vt:lpstr>
      <vt:lpstr>Psalm 139:7-10</vt:lpstr>
      <vt:lpstr>Amos 9:1-4</vt:lpstr>
      <vt:lpstr>PowerPoint Presentation</vt:lpstr>
      <vt:lpstr>Love</vt:lpstr>
      <vt:lpstr>1 John 4:10</vt:lpstr>
      <vt:lpstr>Romans 5:8</vt:lpstr>
      <vt:lpstr>Galatians 2:20</vt:lpstr>
      <vt:lpstr>PowerPoint Presentation</vt:lpstr>
      <vt:lpstr>Wisdom</vt:lpstr>
      <vt:lpstr>Psalm 104:24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Week 1 – Genesis: Trinity and  Attributes of God </dc:title>
  <dc:creator>Microsoft Office User</dc:creator>
  <cp:lastModifiedBy>Microsoft Office User</cp:lastModifiedBy>
  <cp:revision>7</cp:revision>
  <dcterms:created xsi:type="dcterms:W3CDTF">2016-09-28T18:41:46Z</dcterms:created>
  <dcterms:modified xsi:type="dcterms:W3CDTF">2016-09-28T19:42:33Z</dcterms:modified>
</cp:coreProperties>
</file>