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93" r:id="rId3"/>
    <p:sldId id="257" r:id="rId4"/>
    <p:sldId id="261" r:id="rId5"/>
    <p:sldId id="258" r:id="rId6"/>
    <p:sldId id="259" r:id="rId7"/>
    <p:sldId id="260" r:id="rId8"/>
    <p:sldId id="262" r:id="rId9"/>
    <p:sldId id="263" r:id="rId10"/>
    <p:sldId id="264" r:id="rId11"/>
    <p:sldId id="294" r:id="rId12"/>
    <p:sldId id="271" r:id="rId13"/>
    <p:sldId id="266" r:id="rId14"/>
    <p:sldId id="267" r:id="rId15"/>
    <p:sldId id="269" r:id="rId16"/>
    <p:sldId id="268" r:id="rId17"/>
    <p:sldId id="280" r:id="rId18"/>
    <p:sldId id="270" r:id="rId19"/>
    <p:sldId id="272" r:id="rId20"/>
    <p:sldId id="273" r:id="rId21"/>
    <p:sldId id="274" r:id="rId22"/>
    <p:sldId id="275" r:id="rId23"/>
    <p:sldId id="276" r:id="rId24"/>
    <p:sldId id="277" r:id="rId25"/>
    <p:sldId id="279" r:id="rId26"/>
    <p:sldId id="281" r:id="rId27"/>
    <p:sldId id="282" r:id="rId28"/>
    <p:sldId id="283" r:id="rId29"/>
    <p:sldId id="284" r:id="rId30"/>
    <p:sldId id="292" r:id="rId31"/>
    <p:sldId id="295" r:id="rId32"/>
    <p:sldId id="296" r:id="rId33"/>
    <p:sldId id="297" r:id="rId34"/>
    <p:sldId id="298" r:id="rId35"/>
    <p:sldId id="299" r:id="rId36"/>
    <p:sldId id="300" r:id="rId37"/>
    <p:sldId id="301" r:id="rId38"/>
    <p:sldId id="302" r:id="rId39"/>
    <p:sldId id="303" r:id="rId40"/>
    <p:sldId id="304" r:id="rId41"/>
    <p:sldId id="305" r:id="rId42"/>
    <p:sldId id="306" r:id="rId43"/>
    <p:sldId id="307" r:id="rId44"/>
    <p:sldId id="308" r:id="rId45"/>
    <p:sldId id="309" r:id="rId46"/>
    <p:sldId id="310" r:id="rId47"/>
    <p:sldId id="311" r:id="rId48"/>
    <p:sldId id="312" r:id="rId49"/>
    <p:sldId id="313" r:id="rId50"/>
    <p:sldId id="314" r:id="rId51"/>
    <p:sldId id="315" r:id="rId52"/>
    <p:sldId id="316" r:id="rId53"/>
    <p:sldId id="317" r:id="rId54"/>
    <p:sldId id="318" r:id="rId55"/>
    <p:sldId id="319" r:id="rId5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52"/>
    <p:restoredTop sz="94595"/>
  </p:normalViewPr>
  <p:slideViewPr>
    <p:cSldViewPr snapToGrid="0" snapToObjects="1">
      <p:cViewPr varScale="1">
        <p:scale>
          <a:sx n="96" d="100"/>
          <a:sy n="96" d="100"/>
        </p:scale>
        <p:origin x="124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presProps" Target="presProps.xml"/><Relationship Id="rId58" Type="http://schemas.openxmlformats.org/officeDocument/2006/relationships/viewProps" Target="viewProps.xml"/><Relationship Id="rId59" Type="http://schemas.openxmlformats.org/officeDocument/2006/relationships/theme" Target="theme/theme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10/12/16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10/12/16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10/12/16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10/12/16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10/12/16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10/12/16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10/12/16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10/12/16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10/12/16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10/12/16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10/12/16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10/12/16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10/12/16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10/12/16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10/12/16</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10/12/16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10/12/16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10/12/16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dirty="0"/>
              <a:t>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8415" y="1980966"/>
            <a:ext cx="9144000" cy="1641490"/>
          </a:xfrm>
        </p:spPr>
        <p:txBody>
          <a:bodyPr>
            <a:normAutofit fontScale="90000"/>
          </a:bodyPr>
          <a:lstStyle/>
          <a:p>
            <a:pPr algn="ctr"/>
            <a:r>
              <a:rPr lang="en-US" u="sng" dirty="0" smtClean="0"/>
              <a:t>Foundations</a:t>
            </a:r>
            <a:br>
              <a:rPr lang="en-US" u="sng" dirty="0" smtClean="0"/>
            </a:br>
            <a:r>
              <a:rPr lang="en-US" sz="6000" dirty="0" smtClean="0"/>
              <a:t>Week 3 </a:t>
            </a:r>
            <a:r>
              <a:rPr lang="mr-IN" sz="6000" dirty="0" smtClean="0"/>
              <a:t>–</a:t>
            </a:r>
            <a:r>
              <a:rPr lang="en-US" sz="6000" dirty="0" smtClean="0"/>
              <a:t> </a:t>
            </a:r>
            <a:r>
              <a:rPr lang="en-US" sz="6000" dirty="0" smtClean="0"/>
              <a:t>The Fall: </a:t>
            </a:r>
            <a:br>
              <a:rPr lang="en-US" sz="6000" dirty="0" smtClean="0"/>
            </a:br>
            <a:r>
              <a:rPr lang="en-US" sz="6000" dirty="0" smtClean="0"/>
              <a:t>Sin </a:t>
            </a:r>
            <a:r>
              <a:rPr lang="en-US" sz="6000" dirty="0" smtClean="0"/>
              <a:t>&amp; Death</a:t>
            </a:r>
            <a:r>
              <a:rPr lang="en-US" dirty="0" smtClean="0"/>
              <a:t/>
            </a:r>
            <a:br>
              <a:rPr lang="en-US" dirty="0" smtClean="0"/>
            </a:br>
            <a:endParaRPr lang="en-US" dirty="0"/>
          </a:p>
        </p:txBody>
      </p:sp>
    </p:spTree>
    <p:extLst>
      <p:ext uri="{BB962C8B-B14F-4D97-AF65-F5344CB8AC3E}">
        <p14:creationId xmlns:p14="http://schemas.microsoft.com/office/powerpoint/2010/main" val="20721853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Leviticus 26:40</a:t>
            </a:r>
            <a:endParaRPr lang="en-US" dirty="0"/>
          </a:p>
        </p:txBody>
      </p:sp>
      <p:sp>
        <p:nvSpPr>
          <p:cNvPr id="3" name="Content Placeholder 2"/>
          <p:cNvSpPr>
            <a:spLocks noGrp="1"/>
          </p:cNvSpPr>
          <p:nvPr>
            <p:ph idx="1"/>
          </p:nvPr>
        </p:nvSpPr>
        <p:spPr/>
        <p:txBody>
          <a:bodyPr>
            <a:normAutofit lnSpcReduction="10000"/>
          </a:bodyPr>
          <a:lstStyle/>
          <a:p>
            <a:pPr marL="0" lvl="0" indent="0">
              <a:lnSpc>
                <a:spcPct val="100000"/>
              </a:lnSpc>
              <a:spcBef>
                <a:spcPts val="0"/>
              </a:spcBef>
              <a:buNone/>
              <a:defRPr/>
            </a:pPr>
            <a:r>
              <a:rPr lang="en-US" sz="6000" dirty="0"/>
              <a:t>“But if they will confess their sins and the sins of their fathers—their treachery against me and their hostility toward me…” </a:t>
            </a:r>
          </a:p>
        </p:txBody>
      </p:sp>
    </p:spTree>
    <p:extLst>
      <p:ext uri="{BB962C8B-B14F-4D97-AF65-F5344CB8AC3E}">
        <p14:creationId xmlns:p14="http://schemas.microsoft.com/office/powerpoint/2010/main" val="9552891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Titus 3:10</a:t>
            </a:r>
            <a:endParaRPr lang="en-US" dirty="0"/>
          </a:p>
        </p:txBody>
      </p:sp>
      <p:sp>
        <p:nvSpPr>
          <p:cNvPr id="3" name="Content Placeholder 2"/>
          <p:cNvSpPr>
            <a:spLocks noGrp="1"/>
          </p:cNvSpPr>
          <p:nvPr>
            <p:ph idx="1"/>
          </p:nvPr>
        </p:nvSpPr>
        <p:spPr/>
        <p:txBody>
          <a:bodyPr>
            <a:normAutofit fontScale="92500"/>
          </a:bodyPr>
          <a:lstStyle/>
          <a:p>
            <a:pPr marL="0" lvl="0" indent="0">
              <a:lnSpc>
                <a:spcPct val="100000"/>
              </a:lnSpc>
              <a:spcBef>
                <a:spcPts val="0"/>
              </a:spcBef>
              <a:buNone/>
            </a:pPr>
            <a:r>
              <a:rPr lang="en-US" sz="5400" dirty="0"/>
              <a:t>“As for a person who stirs up division, after warning him once and then twice, have nothing to do with him, knowing that such a person is warped and sinful; he is self-condemned.” </a:t>
            </a:r>
          </a:p>
        </p:txBody>
      </p:sp>
    </p:spTree>
    <p:extLst>
      <p:ext uri="{BB962C8B-B14F-4D97-AF65-F5344CB8AC3E}">
        <p14:creationId xmlns:p14="http://schemas.microsoft.com/office/powerpoint/2010/main" val="8482180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5400" dirty="0" smtClean="0"/>
              <a:t>Sin is any failure to conform to the moral law of God in act, attitude, or nature.</a:t>
            </a:r>
            <a:endParaRPr lang="en-US" sz="5400" dirty="0"/>
          </a:p>
        </p:txBody>
      </p:sp>
    </p:spTree>
    <p:extLst>
      <p:ext uri="{BB962C8B-B14F-4D97-AF65-F5344CB8AC3E}">
        <p14:creationId xmlns:p14="http://schemas.microsoft.com/office/powerpoint/2010/main" val="17290434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 7:21</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5400" dirty="0"/>
              <a:t>“evil thoughts, sexual immorality, theft, murder, adultery, coveting, and wickedness.” </a:t>
            </a:r>
          </a:p>
        </p:txBody>
      </p:sp>
    </p:spTree>
    <p:extLst>
      <p:ext uri="{BB962C8B-B14F-4D97-AF65-F5344CB8AC3E}">
        <p14:creationId xmlns:p14="http://schemas.microsoft.com/office/powerpoint/2010/main" val="2498415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Psalm 143:2</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“No man living is righteous before You.”</a:t>
            </a:r>
            <a:endParaRPr lang="en-US" sz="5400" dirty="0"/>
          </a:p>
        </p:txBody>
      </p:sp>
    </p:spTree>
    <p:extLst>
      <p:ext uri="{BB962C8B-B14F-4D97-AF65-F5344CB8AC3E}">
        <p14:creationId xmlns:p14="http://schemas.microsoft.com/office/powerpoint/2010/main" val="18586167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Kings 8:46</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5400" dirty="0" smtClean="0"/>
              <a:t>“There is no man who does not sin.”</a:t>
            </a:r>
            <a:endParaRPr lang="en-US" sz="5400" dirty="0"/>
          </a:p>
        </p:txBody>
      </p:sp>
    </p:spTree>
    <p:extLst>
      <p:ext uri="{BB962C8B-B14F-4D97-AF65-F5344CB8AC3E}">
        <p14:creationId xmlns:p14="http://schemas.microsoft.com/office/powerpoint/2010/main" val="4906642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3:10</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”There is none righteous, no not one.”</a:t>
            </a:r>
            <a:endParaRPr lang="en-US" sz="5400" dirty="0"/>
          </a:p>
        </p:txBody>
      </p:sp>
    </p:spTree>
    <p:extLst>
      <p:ext uri="{BB962C8B-B14F-4D97-AF65-F5344CB8AC3E}">
        <p14:creationId xmlns:p14="http://schemas.microsoft.com/office/powerpoint/2010/main" val="17881323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James 4:17</a:t>
            </a:r>
            <a:endParaRPr lang="en-US" dirty="0"/>
          </a:p>
        </p:txBody>
      </p:sp>
      <p:sp>
        <p:nvSpPr>
          <p:cNvPr id="3" name="Content Placeholder 2"/>
          <p:cNvSpPr>
            <a:spLocks noGrp="1"/>
          </p:cNvSpPr>
          <p:nvPr>
            <p:ph idx="1"/>
          </p:nvPr>
        </p:nvSpPr>
        <p:spPr/>
        <p:txBody>
          <a:bodyPr>
            <a:noAutofit/>
          </a:bodyPr>
          <a:lstStyle/>
          <a:p>
            <a:pPr marL="0" lvl="0" indent="0">
              <a:lnSpc>
                <a:spcPct val="100000"/>
              </a:lnSpc>
              <a:spcBef>
                <a:spcPts val="0"/>
              </a:spcBef>
              <a:buNone/>
              <a:defRPr/>
            </a:pPr>
            <a:r>
              <a:rPr lang="en-US" sz="6000" dirty="0"/>
              <a:t>“Anyone, then, who knows the good he ought to do and does not do it, to him it is sin.” </a:t>
            </a:r>
          </a:p>
        </p:txBody>
      </p:sp>
    </p:spTree>
    <p:extLst>
      <p:ext uri="{BB962C8B-B14F-4D97-AF65-F5344CB8AC3E}">
        <p14:creationId xmlns:p14="http://schemas.microsoft.com/office/powerpoint/2010/main" val="5771228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 7:22</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“deceit, sensuality, envy, slander, pride, foolishness.”</a:t>
            </a:r>
            <a:endParaRPr lang="en-US" sz="5400" dirty="0"/>
          </a:p>
        </p:txBody>
      </p:sp>
    </p:spTree>
    <p:extLst>
      <p:ext uri="{BB962C8B-B14F-4D97-AF65-F5344CB8AC3E}">
        <p14:creationId xmlns:p14="http://schemas.microsoft.com/office/powerpoint/2010/main" val="10031909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 7:21, 23</a:t>
            </a:r>
            <a:endParaRPr lang="en-US" dirty="0"/>
          </a:p>
        </p:txBody>
      </p:sp>
      <p:sp>
        <p:nvSpPr>
          <p:cNvPr id="3" name="Content Placeholder 2"/>
          <p:cNvSpPr>
            <a:spLocks noGrp="1"/>
          </p:cNvSpPr>
          <p:nvPr>
            <p:ph idx="1"/>
          </p:nvPr>
        </p:nvSpPr>
        <p:spPr/>
        <p:txBody>
          <a:bodyPr>
            <a:noAutofit/>
          </a:bodyPr>
          <a:lstStyle/>
          <a:p>
            <a:pPr marL="228600" marR="0" lvl="4" indent="0" defTabSz="914400" eaLnBrk="1" fontAlgn="auto" latinLnBrk="0" hangingPunct="1">
              <a:lnSpc>
                <a:spcPct val="100000"/>
              </a:lnSpc>
              <a:spcBef>
                <a:spcPts val="1000"/>
              </a:spcBef>
              <a:spcAft>
                <a:spcPts val="0"/>
              </a:spcAft>
              <a:buClrTx/>
              <a:buSzTx/>
              <a:buFontTx/>
              <a:buNone/>
              <a:tabLst/>
              <a:defRPr/>
            </a:pPr>
            <a:r>
              <a:rPr lang="en-US" sz="5400" dirty="0" smtClean="0"/>
              <a:t>“For within, out of the heart of man</a:t>
            </a:r>
            <a:r>
              <a:rPr lang="mr-IN" sz="5400" dirty="0" smtClean="0"/>
              <a:t>…</a:t>
            </a:r>
            <a:r>
              <a:rPr lang="en-US" sz="5400" dirty="0" smtClean="0"/>
              <a:t>All these things come from within, and </a:t>
            </a:r>
            <a:r>
              <a:rPr lang="en-US" sz="5400" smtClean="0"/>
              <a:t>they defile a person.”</a:t>
            </a:r>
            <a:endParaRPr lang="en-US" sz="5400" dirty="0"/>
          </a:p>
        </p:txBody>
      </p:sp>
    </p:spTree>
    <p:extLst>
      <p:ext uri="{BB962C8B-B14F-4D97-AF65-F5344CB8AC3E}">
        <p14:creationId xmlns:p14="http://schemas.microsoft.com/office/powerpoint/2010/main" val="6244155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4:18</a:t>
            </a:r>
            <a:endParaRPr lang="en-US" dirty="0"/>
          </a:p>
        </p:txBody>
      </p:sp>
      <p:sp>
        <p:nvSpPr>
          <p:cNvPr id="3" name="Content Placeholder 2"/>
          <p:cNvSpPr>
            <a:spLocks noGrp="1"/>
          </p:cNvSpPr>
          <p:nvPr>
            <p:ph idx="1"/>
          </p:nvPr>
        </p:nvSpPr>
        <p:spPr/>
        <p:txBody>
          <a:bodyPr>
            <a:normAutofit fontScale="92500" lnSpcReduction="10000"/>
          </a:bodyPr>
          <a:lstStyle/>
          <a:p>
            <a:pPr marL="0" lvl="0" indent="0">
              <a:lnSpc>
                <a:spcPct val="100000"/>
              </a:lnSpc>
              <a:spcBef>
                <a:spcPts val="0"/>
              </a:spcBef>
              <a:buNone/>
              <a:defRPr/>
            </a:pPr>
            <a:r>
              <a:rPr lang="en-US" sz="6000" dirty="0"/>
              <a:t>“They are darkened in their understanding and separated from the life of God because of the ignorance that is in them due to the hardening of their hearts.” </a:t>
            </a:r>
          </a:p>
        </p:txBody>
      </p:sp>
    </p:spTree>
    <p:extLst>
      <p:ext uri="{BB962C8B-B14F-4D97-AF65-F5344CB8AC3E}">
        <p14:creationId xmlns:p14="http://schemas.microsoft.com/office/powerpoint/2010/main" val="5988916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7:18</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“I know that nothing good dwells within me, that is, in my flesh.”</a:t>
            </a:r>
            <a:endParaRPr lang="en-US" sz="5400" dirty="0"/>
          </a:p>
        </p:txBody>
      </p:sp>
    </p:spTree>
    <p:extLst>
      <p:ext uri="{BB962C8B-B14F-4D97-AF65-F5344CB8AC3E}">
        <p14:creationId xmlns:p14="http://schemas.microsoft.com/office/powerpoint/2010/main" val="2821336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Titus 1:15</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“To the corrupt and unbelieving, nothing is pure; their very minds and consciences are corrupted.”</a:t>
            </a:r>
            <a:endParaRPr lang="en-US" sz="5400" dirty="0"/>
          </a:p>
        </p:txBody>
      </p:sp>
    </p:spTree>
    <p:extLst>
      <p:ext uri="{BB962C8B-B14F-4D97-AF65-F5344CB8AC3E}">
        <p14:creationId xmlns:p14="http://schemas.microsoft.com/office/powerpoint/2010/main" val="7054075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Jeremiah 17:9</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4400" dirty="0" smtClean="0"/>
              <a:t>“The heart is deceitful above all things, and desperately corrupt; who can understand it?”</a:t>
            </a:r>
            <a:endParaRPr lang="en-US" sz="4400" dirty="0"/>
          </a:p>
        </p:txBody>
      </p:sp>
    </p:spTree>
    <p:extLst>
      <p:ext uri="{BB962C8B-B14F-4D97-AF65-F5344CB8AC3E}">
        <p14:creationId xmlns:p14="http://schemas.microsoft.com/office/powerpoint/2010/main" val="6102658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James 1:26</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5400" dirty="0"/>
              <a:t>“If anyone thinks himself to be religious, and yet does not bridle his tongue, he deceives his own heart; this man’s religion is worthless.” </a:t>
            </a:r>
          </a:p>
        </p:txBody>
      </p:sp>
    </p:spTree>
    <p:extLst>
      <p:ext uri="{BB962C8B-B14F-4D97-AF65-F5344CB8AC3E}">
        <p14:creationId xmlns:p14="http://schemas.microsoft.com/office/powerpoint/2010/main" val="4318692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7:15</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defRPr/>
            </a:pPr>
            <a:r>
              <a:rPr lang="en-US" sz="4400" dirty="0"/>
              <a:t>“For I do not understand my own actions. For I do not do what I want (sins of omission), but I do the very thing I hate (sins of commission).” </a:t>
            </a:r>
          </a:p>
        </p:txBody>
      </p:sp>
    </p:spTree>
    <p:extLst>
      <p:ext uri="{BB962C8B-B14F-4D97-AF65-F5344CB8AC3E}">
        <p14:creationId xmlns:p14="http://schemas.microsoft.com/office/powerpoint/2010/main" val="2502114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7:19</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defRPr/>
            </a:pPr>
            <a:r>
              <a:rPr lang="en-US" sz="5400" dirty="0"/>
              <a:t>“For I do not do the good I want (sins of omission), but the evil I do not want is what I keep on doing (sins of commission).” </a:t>
            </a:r>
          </a:p>
        </p:txBody>
      </p:sp>
    </p:spTree>
    <p:extLst>
      <p:ext uri="{BB962C8B-B14F-4D97-AF65-F5344CB8AC3E}">
        <p14:creationId xmlns:p14="http://schemas.microsoft.com/office/powerpoint/2010/main" val="16516708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7:21-23</a:t>
            </a:r>
            <a:endParaRPr lang="en-US" dirty="0"/>
          </a:p>
        </p:txBody>
      </p:sp>
      <p:sp>
        <p:nvSpPr>
          <p:cNvPr id="3" name="Content Placeholder 2"/>
          <p:cNvSpPr>
            <a:spLocks noGrp="1"/>
          </p:cNvSpPr>
          <p:nvPr>
            <p:ph idx="1"/>
          </p:nvPr>
        </p:nvSpPr>
        <p:spPr/>
        <p:txBody>
          <a:bodyPr>
            <a:noAutofit/>
          </a:bodyPr>
          <a:lstStyle/>
          <a:p>
            <a:pPr marL="0" lvl="0" indent="0">
              <a:lnSpc>
                <a:spcPct val="100000"/>
              </a:lnSpc>
              <a:spcBef>
                <a:spcPts val="0"/>
              </a:spcBef>
              <a:buNone/>
            </a:pPr>
            <a:r>
              <a:rPr lang="en-US" sz="4400" dirty="0"/>
              <a:t>“So I find it to be a law that when I want to do right, evil lies close at hand. For I delight in the law of God, in my inner being, but I see in my body another law waging war against the law of my mind and making me captive to the law of sin that dwells in my body.” </a:t>
            </a:r>
          </a:p>
        </p:txBody>
      </p:sp>
    </p:spTree>
    <p:extLst>
      <p:ext uri="{BB962C8B-B14F-4D97-AF65-F5344CB8AC3E}">
        <p14:creationId xmlns:p14="http://schemas.microsoft.com/office/powerpoint/2010/main" val="3481693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7:24</a:t>
            </a:r>
            <a:endParaRPr lang="en-US" dirty="0"/>
          </a:p>
        </p:txBody>
      </p:sp>
      <p:sp>
        <p:nvSpPr>
          <p:cNvPr id="3" name="Content Placeholder 2"/>
          <p:cNvSpPr>
            <a:spLocks noGrp="1"/>
          </p:cNvSpPr>
          <p:nvPr>
            <p:ph idx="1"/>
          </p:nvPr>
        </p:nvSpPr>
        <p:spPr/>
        <p:txBody>
          <a:bodyP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“O wretched man that I am! Who will deliver me from this body of death!?”</a:t>
            </a:r>
            <a:endParaRPr lang="en-US" sz="5400" dirty="0"/>
          </a:p>
        </p:txBody>
      </p:sp>
    </p:spTree>
    <p:extLst>
      <p:ext uri="{BB962C8B-B14F-4D97-AF65-F5344CB8AC3E}">
        <p14:creationId xmlns:p14="http://schemas.microsoft.com/office/powerpoint/2010/main" val="623985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8:8</a:t>
            </a:r>
            <a:endParaRPr lang="en-US" dirty="0"/>
          </a:p>
        </p:txBody>
      </p:sp>
      <p:sp>
        <p:nvSpPr>
          <p:cNvPr id="3" name="Content Placeholder 2"/>
          <p:cNvSpPr>
            <a:spLocks noGrp="1"/>
          </p:cNvSpPr>
          <p:nvPr>
            <p:ph idx="1"/>
          </p:nvPr>
        </p:nvSpPr>
        <p:spPr/>
        <p:txBody>
          <a:bodyP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“Those who are in the flesh cannot please God.”</a:t>
            </a:r>
            <a:endParaRPr lang="en-US" sz="5400" dirty="0"/>
          </a:p>
        </p:txBody>
      </p:sp>
    </p:spTree>
    <p:extLst>
      <p:ext uri="{BB962C8B-B14F-4D97-AF65-F5344CB8AC3E}">
        <p14:creationId xmlns:p14="http://schemas.microsoft.com/office/powerpoint/2010/main" val="1730652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Hebrews 11:16</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5400" dirty="0" smtClean="0"/>
              <a:t>”Without faith it is impossible to please God.”</a:t>
            </a:r>
            <a:endParaRPr lang="en-US" sz="5400" dirty="0"/>
          </a:p>
        </p:txBody>
      </p:sp>
    </p:spTree>
    <p:extLst>
      <p:ext uri="{BB962C8B-B14F-4D97-AF65-F5344CB8AC3E}">
        <p14:creationId xmlns:p14="http://schemas.microsoft.com/office/powerpoint/2010/main" val="10807381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1:26-27</a:t>
            </a:r>
            <a:endParaRPr lang="en-US" dirty="0"/>
          </a:p>
        </p:txBody>
      </p:sp>
      <p:sp>
        <p:nvSpPr>
          <p:cNvPr id="3" name="Content Placeholder 2"/>
          <p:cNvSpPr>
            <a:spLocks noGrp="1"/>
          </p:cNvSpPr>
          <p:nvPr>
            <p:ph idx="1"/>
          </p:nvPr>
        </p:nvSpPr>
        <p:spPr/>
        <p:txBody>
          <a:bodyPr>
            <a:normAutofit fontScale="92500" lnSpcReduction="10000"/>
          </a:bodyPr>
          <a:lstStyle/>
          <a:p>
            <a:pPr marL="0" lvl="0" indent="0">
              <a:lnSpc>
                <a:spcPct val="100000"/>
              </a:lnSpc>
              <a:spcBef>
                <a:spcPts val="0"/>
              </a:spcBef>
              <a:buNone/>
            </a:pPr>
            <a:r>
              <a:rPr lang="en-US" sz="4000" dirty="0"/>
              <a:t>“For this reason, God gave them up to dishonorable passions. For their women exchanged natural relations for those that are contrary to nature, and the men likewise gave up natural relations with women and were consumed with passion for one another, men committing shameless acts with men and receiving in themselves the due penalty for their error.” </a:t>
            </a:r>
            <a:endParaRPr lang="en-US" sz="4000" dirty="0">
              <a:solidFill>
                <a:schemeClr val="tx1"/>
              </a:solidFill>
            </a:endParaRPr>
          </a:p>
        </p:txBody>
      </p:sp>
    </p:spTree>
    <p:extLst>
      <p:ext uri="{BB962C8B-B14F-4D97-AF65-F5344CB8AC3E}">
        <p14:creationId xmlns:p14="http://schemas.microsoft.com/office/powerpoint/2010/main" val="11735512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Isaiah 64:6</a:t>
            </a:r>
            <a:endParaRPr lang="en-US" dirty="0"/>
          </a:p>
        </p:txBody>
      </p:sp>
      <p:sp>
        <p:nvSpPr>
          <p:cNvPr id="3" name="Content Placeholder 2"/>
          <p:cNvSpPr>
            <a:spLocks noGrp="1"/>
          </p:cNvSpPr>
          <p:nvPr>
            <p:ph idx="1"/>
          </p:nvPr>
        </p:nvSpPr>
        <p:spPr/>
        <p:txBody>
          <a:bodyPr>
            <a:normAutofit/>
          </a:bodyPr>
          <a:lstStyle/>
          <a:p>
            <a:r>
              <a:rPr lang="en-US" sz="5400" dirty="0" smtClean="0"/>
              <a:t>“</a:t>
            </a:r>
            <a:r>
              <a:rPr lang="mr-IN" sz="5400" dirty="0" smtClean="0"/>
              <a:t>…</a:t>
            </a:r>
            <a:r>
              <a:rPr lang="en-US" sz="5400" dirty="0" smtClean="0"/>
              <a:t>all our righteous deeds are like a polluted garment.”</a:t>
            </a:r>
            <a:endParaRPr lang="en-US" sz="5400" dirty="0"/>
          </a:p>
        </p:txBody>
      </p:sp>
    </p:spTree>
    <p:extLst>
      <p:ext uri="{BB962C8B-B14F-4D97-AF65-F5344CB8AC3E}">
        <p14:creationId xmlns:p14="http://schemas.microsoft.com/office/powerpoint/2010/main" val="3306460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Genesis 2:17</a:t>
            </a:r>
            <a:endParaRPr lang="en-US" dirty="0"/>
          </a:p>
        </p:txBody>
      </p:sp>
      <p:sp>
        <p:nvSpPr>
          <p:cNvPr id="3" name="Content Placeholder 2"/>
          <p:cNvSpPr>
            <a:spLocks noGrp="1"/>
          </p:cNvSpPr>
          <p:nvPr>
            <p:ph idx="1"/>
          </p:nvPr>
        </p:nvSpPr>
        <p:spPr/>
        <p:txBody>
          <a:bodyPr>
            <a:normAutofit/>
          </a:bodyPr>
          <a:lstStyle/>
          <a:p>
            <a:r>
              <a:rPr lang="en-US" sz="5400" dirty="0" smtClean="0"/>
              <a:t>“</a:t>
            </a:r>
            <a:r>
              <a:rPr lang="mr-IN" sz="5400" dirty="0" smtClean="0"/>
              <a:t>…</a:t>
            </a:r>
            <a:r>
              <a:rPr lang="en-US" sz="5400" dirty="0" smtClean="0"/>
              <a:t>for when you eat of it, you shall surely die.”</a:t>
            </a:r>
            <a:endParaRPr lang="en-US" sz="5400" dirty="0"/>
          </a:p>
        </p:txBody>
      </p:sp>
    </p:spTree>
    <p:extLst>
      <p:ext uri="{BB962C8B-B14F-4D97-AF65-F5344CB8AC3E}">
        <p14:creationId xmlns:p14="http://schemas.microsoft.com/office/powerpoint/2010/main" val="57516336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Isaiah 59:2</a:t>
            </a:r>
            <a:endParaRPr lang="en-US" dirty="0"/>
          </a:p>
        </p:txBody>
      </p:sp>
      <p:sp>
        <p:nvSpPr>
          <p:cNvPr id="3" name="Content Placeholder 2"/>
          <p:cNvSpPr>
            <a:spLocks noGrp="1"/>
          </p:cNvSpPr>
          <p:nvPr>
            <p:ph idx="1"/>
          </p:nvPr>
        </p:nvSpPr>
        <p:spPr/>
        <p:txBody>
          <a:bodyPr>
            <a:normAutofit/>
          </a:bodyPr>
          <a:lstStyle/>
          <a:p>
            <a:r>
              <a:rPr lang="en-US" sz="5400" dirty="0" smtClean="0"/>
              <a:t>“but your iniquities have made a separation between you and your God, and your sins have hidden his face from you so that he does not hear.”</a:t>
            </a:r>
            <a:endParaRPr lang="en-US" sz="5400" dirty="0"/>
          </a:p>
        </p:txBody>
      </p:sp>
    </p:spTree>
    <p:extLst>
      <p:ext uri="{BB962C8B-B14F-4D97-AF65-F5344CB8AC3E}">
        <p14:creationId xmlns:p14="http://schemas.microsoft.com/office/powerpoint/2010/main" val="20059539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2:1-2</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5400" dirty="0"/>
              <a:t>“You were dead in the trespasses and sins in which you once walked.” </a:t>
            </a:r>
          </a:p>
        </p:txBody>
      </p:sp>
    </p:spTree>
    <p:extLst>
      <p:ext uri="{BB962C8B-B14F-4D97-AF65-F5344CB8AC3E}">
        <p14:creationId xmlns:p14="http://schemas.microsoft.com/office/powerpoint/2010/main" val="10574095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8:6-7</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5400" dirty="0"/>
              <a:t>“For to set the mind on the flesh is death…For the mind that is set on the flesh is hostile to God, for it does not submit to God’s law; indeed, it cannot.” </a:t>
            </a:r>
          </a:p>
        </p:txBody>
      </p:sp>
    </p:spTree>
    <p:extLst>
      <p:ext uri="{BB962C8B-B14F-4D97-AF65-F5344CB8AC3E}">
        <p14:creationId xmlns:p14="http://schemas.microsoft.com/office/powerpoint/2010/main" val="116966407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Hebrews 9:27</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“All people are destined to die once, and after that to face judgment.”</a:t>
            </a:r>
            <a:endParaRPr lang="en-US" sz="5400" dirty="0"/>
          </a:p>
        </p:txBody>
      </p:sp>
    </p:spTree>
    <p:extLst>
      <p:ext uri="{BB962C8B-B14F-4D97-AF65-F5344CB8AC3E}">
        <p14:creationId xmlns:p14="http://schemas.microsoft.com/office/powerpoint/2010/main" val="6547017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5:12</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“yet while death entered the world through one man, it spread to all men because all sinned.”</a:t>
            </a:r>
            <a:endParaRPr lang="en-US" sz="5400" dirty="0"/>
          </a:p>
        </p:txBody>
      </p:sp>
    </p:spTree>
    <p:extLst>
      <p:ext uri="{BB962C8B-B14F-4D97-AF65-F5344CB8AC3E}">
        <p14:creationId xmlns:p14="http://schemas.microsoft.com/office/powerpoint/2010/main" val="156284150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Genesis 3:19</a:t>
            </a:r>
            <a:endParaRPr lang="en-US" dirty="0"/>
          </a:p>
        </p:txBody>
      </p:sp>
      <p:sp>
        <p:nvSpPr>
          <p:cNvPr id="3" name="Content Placeholder 2"/>
          <p:cNvSpPr>
            <a:spLocks noGrp="1"/>
          </p:cNvSpPr>
          <p:nvPr>
            <p:ph idx="1"/>
          </p:nvPr>
        </p:nvSpPr>
        <p:spPr/>
        <p:txBody>
          <a:bodyPr>
            <a:normAutofit/>
          </a:bodyPr>
          <a:lstStyle/>
          <a:p>
            <a:r>
              <a:rPr lang="en-US" sz="5400" dirty="0"/>
              <a:t>“By the sweat of your face you shall eat bread, till you return to the ground, for out of it you were taken; for you are dust, and to dust you shall return.” </a:t>
            </a:r>
          </a:p>
        </p:txBody>
      </p:sp>
    </p:spTree>
    <p:extLst>
      <p:ext uri="{BB962C8B-B14F-4D97-AF65-F5344CB8AC3E}">
        <p14:creationId xmlns:p14="http://schemas.microsoft.com/office/powerpoint/2010/main" val="197155783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6:23</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“For the wages of sin is death</a:t>
            </a:r>
            <a:r>
              <a:rPr lang="mr-IN" sz="5400" dirty="0" smtClean="0"/>
              <a:t>…</a:t>
            </a:r>
            <a:r>
              <a:rPr lang="en-US" sz="5400" dirty="0" smtClean="0"/>
              <a:t>”</a:t>
            </a:r>
            <a:endParaRPr lang="en-US" sz="5400" dirty="0"/>
          </a:p>
        </p:txBody>
      </p:sp>
    </p:spTree>
    <p:extLst>
      <p:ext uri="{BB962C8B-B14F-4D97-AF65-F5344CB8AC3E}">
        <p14:creationId xmlns:p14="http://schemas.microsoft.com/office/powerpoint/2010/main" val="72666693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Genesis 3:16</a:t>
            </a:r>
            <a:endParaRPr lang="en-US" dirty="0"/>
          </a:p>
        </p:txBody>
      </p:sp>
      <p:sp>
        <p:nvSpPr>
          <p:cNvPr id="3" name="Content Placeholder 2"/>
          <p:cNvSpPr>
            <a:spLocks noGrp="1"/>
          </p:cNvSpPr>
          <p:nvPr>
            <p:ph idx="1"/>
          </p:nvPr>
        </p:nvSpPr>
        <p:spPr/>
        <p:txBody>
          <a:bodyPr>
            <a:noAutofit/>
          </a:bodyPr>
          <a:lstStyle/>
          <a:p>
            <a:r>
              <a:rPr lang="en-US" sz="5400" dirty="0"/>
              <a:t>“To the woman he said, ‘I will surely multiply your pain in childbearing; in pain you shall bring forth children. Your desire shall be for your husband, and he shall rule over you.” </a:t>
            </a:r>
          </a:p>
        </p:txBody>
      </p:sp>
    </p:spTree>
    <p:extLst>
      <p:ext uri="{BB962C8B-B14F-4D97-AF65-F5344CB8AC3E}">
        <p14:creationId xmlns:p14="http://schemas.microsoft.com/office/powerpoint/2010/main" val="1068372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Hebrews 2:2-3</a:t>
            </a:r>
            <a:endParaRPr lang="en-US" dirty="0"/>
          </a:p>
        </p:txBody>
      </p:sp>
      <p:sp>
        <p:nvSpPr>
          <p:cNvPr id="3" name="Content Placeholder 2"/>
          <p:cNvSpPr>
            <a:spLocks noGrp="1"/>
          </p:cNvSpPr>
          <p:nvPr>
            <p:ph idx="1"/>
          </p:nvPr>
        </p:nvSpPr>
        <p:spPr/>
        <p:txBody>
          <a:bodyPr>
            <a:normAutofit fontScale="92500" lnSpcReduction="20000"/>
          </a:bodyPr>
          <a:lstStyle/>
          <a:p>
            <a:pPr marL="0" lvl="0" indent="0">
              <a:lnSpc>
                <a:spcPct val="100000"/>
              </a:lnSpc>
              <a:spcBef>
                <a:spcPts val="0"/>
              </a:spcBef>
              <a:buNone/>
              <a:defRPr/>
            </a:pPr>
            <a:r>
              <a:rPr lang="en-US" sz="6000" dirty="0"/>
              <a:t>“For since the message spoken through angels was binding, and every violation and disobedience received its just punishment, how shall we escape if we ignore so great a salvation?” </a:t>
            </a:r>
          </a:p>
        </p:txBody>
      </p:sp>
    </p:spTree>
    <p:extLst>
      <p:ext uri="{BB962C8B-B14F-4D97-AF65-F5344CB8AC3E}">
        <p14:creationId xmlns:p14="http://schemas.microsoft.com/office/powerpoint/2010/main" val="173865399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Genesis 3:17</a:t>
            </a:r>
            <a:endParaRPr lang="en-US" dirty="0"/>
          </a:p>
        </p:txBody>
      </p:sp>
      <p:sp>
        <p:nvSpPr>
          <p:cNvPr id="3" name="Content Placeholder 2"/>
          <p:cNvSpPr>
            <a:spLocks noGrp="1"/>
          </p:cNvSpPr>
          <p:nvPr>
            <p:ph idx="1"/>
          </p:nvPr>
        </p:nvSpPr>
        <p:spPr/>
        <p:txBody>
          <a:bodyPr>
            <a:noAutofit/>
          </a:bodyPr>
          <a:lstStyle/>
          <a:p>
            <a:r>
              <a:rPr lang="en-US" sz="3600" dirty="0"/>
              <a:t>“And to Adam he said, ‘Because you have listened to the voice of your wife and have eaten of the tree of which I commanded you, “You shall not eat of it,” cursed is the ground because of you; in pain you shall eat of it all the days of your life. Thorns and thistles it shall bring forth for you; and you shall eat the plants of the field. By the sweat of your face you shall eat bread, till you return to the ground.” </a:t>
            </a:r>
          </a:p>
        </p:txBody>
      </p:sp>
    </p:spTree>
    <p:extLst>
      <p:ext uri="{BB962C8B-B14F-4D97-AF65-F5344CB8AC3E}">
        <p14:creationId xmlns:p14="http://schemas.microsoft.com/office/powerpoint/2010/main" val="13997821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Peter 2:19-20</a:t>
            </a:r>
            <a:endParaRPr lang="en-US" dirty="0"/>
          </a:p>
        </p:txBody>
      </p:sp>
      <p:sp>
        <p:nvSpPr>
          <p:cNvPr id="3" name="Content Placeholder 2"/>
          <p:cNvSpPr>
            <a:spLocks noGrp="1"/>
          </p:cNvSpPr>
          <p:nvPr>
            <p:ph idx="1"/>
          </p:nvPr>
        </p:nvSpPr>
        <p:spPr/>
        <p:txBody>
          <a:bodyPr>
            <a:noAutofit/>
          </a:bodyPr>
          <a:lstStyle/>
          <a:p>
            <a:pPr marL="0" lvl="0" indent="0">
              <a:lnSpc>
                <a:spcPct val="100000"/>
              </a:lnSpc>
              <a:spcBef>
                <a:spcPts val="0"/>
              </a:spcBef>
              <a:buNone/>
            </a:pPr>
            <a:r>
              <a:rPr lang="en-US" sz="4000" dirty="0"/>
              <a:t>“For it is commendable if a man bears up under the pain of unjust suffering because he is conscious of God. But how is it to your credit if you receive a beating for doing wrong and endure it? But if you suffer for doing good and you endure it, this is commendable before God.” </a:t>
            </a:r>
          </a:p>
        </p:txBody>
      </p:sp>
    </p:spTree>
    <p:extLst>
      <p:ext uri="{BB962C8B-B14F-4D97-AF65-F5344CB8AC3E}">
        <p14:creationId xmlns:p14="http://schemas.microsoft.com/office/powerpoint/2010/main" val="141259495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James 4:1-2</a:t>
            </a:r>
            <a:endParaRPr lang="en-US" dirty="0"/>
          </a:p>
        </p:txBody>
      </p:sp>
      <p:sp>
        <p:nvSpPr>
          <p:cNvPr id="3" name="Content Placeholder 2"/>
          <p:cNvSpPr>
            <a:spLocks noGrp="1"/>
          </p:cNvSpPr>
          <p:nvPr>
            <p:ph idx="1"/>
          </p:nvPr>
        </p:nvSpPr>
        <p:spPr/>
        <p:txBody>
          <a:bodyPr>
            <a:normAutofit/>
          </a:bodyPr>
          <a:lstStyle/>
          <a:p>
            <a:r>
              <a:rPr lang="en-US" sz="4400" dirty="0"/>
              <a:t>“What causes fights and quarrels among you? Don’t they come from your desires that battle within you? You desire and do not have, so you kill. You covet, but you cannot get what you want, so you quarrel and fight.” </a:t>
            </a:r>
          </a:p>
        </p:txBody>
      </p:sp>
    </p:spTree>
    <p:extLst>
      <p:ext uri="{BB962C8B-B14F-4D97-AF65-F5344CB8AC3E}">
        <p14:creationId xmlns:p14="http://schemas.microsoft.com/office/powerpoint/2010/main" val="18062470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8:20a</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”For the creation was subjected to futility</a:t>
            </a:r>
            <a:r>
              <a:rPr lang="mr-IN" sz="5400" dirty="0" smtClean="0"/>
              <a:t>…</a:t>
            </a:r>
            <a:r>
              <a:rPr lang="en-US" sz="5400" dirty="0" smtClean="0"/>
              <a:t>”</a:t>
            </a:r>
            <a:endParaRPr lang="en-US" sz="5400" dirty="0"/>
          </a:p>
        </p:txBody>
      </p:sp>
    </p:spTree>
    <p:extLst>
      <p:ext uri="{BB962C8B-B14F-4D97-AF65-F5344CB8AC3E}">
        <p14:creationId xmlns:p14="http://schemas.microsoft.com/office/powerpoint/2010/main" val="142942556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Sovereignty</a:t>
            </a:r>
            <a:endParaRPr lang="en-US" dirty="0"/>
          </a:p>
        </p:txBody>
      </p:sp>
      <p:sp>
        <p:nvSpPr>
          <p:cNvPr id="3" name="Content Placeholder 2"/>
          <p:cNvSpPr>
            <a:spLocks noGrp="1"/>
          </p:cNvSpPr>
          <p:nvPr>
            <p:ph idx="1"/>
          </p:nvPr>
        </p:nvSpPr>
        <p:spPr/>
        <p:txBody>
          <a:bodyPr>
            <a:normAutofit/>
          </a:bodyPr>
          <a:lstStyle/>
          <a:p>
            <a:r>
              <a:rPr lang="en-US" sz="5400" dirty="0" smtClean="0"/>
              <a:t>God has absolute control over creation as King and total control over all that happens. </a:t>
            </a:r>
            <a:endParaRPr lang="en-US" sz="5400" dirty="0"/>
          </a:p>
        </p:txBody>
      </p:sp>
    </p:spTree>
    <p:extLst>
      <p:ext uri="{BB962C8B-B14F-4D97-AF65-F5344CB8AC3E}">
        <p14:creationId xmlns:p14="http://schemas.microsoft.com/office/powerpoint/2010/main" val="214136126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8:20b</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a:t>
            </a:r>
            <a:r>
              <a:rPr lang="mr-IN" sz="5400" dirty="0" smtClean="0"/>
              <a:t>…</a:t>
            </a:r>
            <a:r>
              <a:rPr lang="en-US" sz="5400" dirty="0" smtClean="0"/>
              <a:t>not willingly, but by him who subjected it.”</a:t>
            </a:r>
            <a:endParaRPr lang="en-US" sz="5400" dirty="0"/>
          </a:p>
        </p:txBody>
      </p:sp>
    </p:spTree>
    <p:extLst>
      <p:ext uri="{BB962C8B-B14F-4D97-AF65-F5344CB8AC3E}">
        <p14:creationId xmlns:p14="http://schemas.microsoft.com/office/powerpoint/2010/main" val="66458812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Exodus 7:1-5</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”I will harden Pharaoh’s heart, and though I multiply my signs and wonders in the land of Egypt, Pharaoh will not listen to you.”</a:t>
            </a:r>
            <a:endParaRPr lang="en-US" sz="5400" dirty="0"/>
          </a:p>
        </p:txBody>
      </p:sp>
    </p:spTree>
    <p:extLst>
      <p:ext uri="{BB962C8B-B14F-4D97-AF65-F5344CB8AC3E}">
        <p14:creationId xmlns:p14="http://schemas.microsoft.com/office/powerpoint/2010/main" val="103471710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1:11</a:t>
            </a:r>
            <a:endParaRPr lang="en-US" dirty="0"/>
          </a:p>
        </p:txBody>
      </p:sp>
      <p:sp>
        <p:nvSpPr>
          <p:cNvPr id="3" name="Content Placeholder 2"/>
          <p:cNvSpPr>
            <a:spLocks noGrp="1"/>
          </p:cNvSpPr>
          <p:nvPr>
            <p:ph idx="1"/>
          </p:nvPr>
        </p:nvSpPr>
        <p:spPr/>
        <p:txBody>
          <a:bodyPr>
            <a:noAutofit/>
          </a:bodyPr>
          <a:lstStyle/>
          <a:p>
            <a:pPr marL="0" lvl="0" indent="0">
              <a:lnSpc>
                <a:spcPct val="100000"/>
              </a:lnSpc>
              <a:spcBef>
                <a:spcPts val="0"/>
              </a:spcBef>
              <a:buNone/>
            </a:pPr>
            <a:r>
              <a:rPr lang="en-US" sz="4800" dirty="0"/>
              <a:t>“In him we have obtained an inheritance, having been predestined according to the purpose of him who works all things </a:t>
            </a:r>
            <a:r>
              <a:rPr lang="en-US" sz="4800" dirty="0" smtClean="0"/>
              <a:t>according to </a:t>
            </a:r>
            <a:r>
              <a:rPr lang="en-US" sz="4800" dirty="0"/>
              <a:t>the counsel of his will.” </a:t>
            </a:r>
          </a:p>
        </p:txBody>
      </p:sp>
    </p:spTree>
    <p:extLst>
      <p:ext uri="{BB962C8B-B14F-4D97-AF65-F5344CB8AC3E}">
        <p14:creationId xmlns:p14="http://schemas.microsoft.com/office/powerpoint/2010/main" val="209002546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Psalm 105:17</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“God had sent a man ahead of them, Joseph, who was sold as a slave.”</a:t>
            </a:r>
            <a:endParaRPr lang="en-US" sz="5400" dirty="0"/>
          </a:p>
        </p:txBody>
      </p:sp>
    </p:spTree>
    <p:extLst>
      <p:ext uri="{BB962C8B-B14F-4D97-AF65-F5344CB8AC3E}">
        <p14:creationId xmlns:p14="http://schemas.microsoft.com/office/powerpoint/2010/main" val="185958542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Genesis 50:20</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“As for you, you meant evil against me, but God meant it for good.”</a:t>
            </a:r>
            <a:endParaRPr lang="en-US" sz="5400" dirty="0"/>
          </a:p>
        </p:txBody>
      </p:sp>
    </p:spTree>
    <p:extLst>
      <p:ext uri="{BB962C8B-B14F-4D97-AF65-F5344CB8AC3E}">
        <p14:creationId xmlns:p14="http://schemas.microsoft.com/office/powerpoint/2010/main" val="18672102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3:23</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6000" dirty="0" smtClean="0"/>
              <a:t>“For all have sinned and fallen short of the glory of God.”</a:t>
            </a:r>
            <a:endParaRPr lang="en-US" sz="6000" dirty="0"/>
          </a:p>
        </p:txBody>
      </p:sp>
    </p:spTree>
    <p:extLst>
      <p:ext uri="{BB962C8B-B14F-4D97-AF65-F5344CB8AC3E}">
        <p14:creationId xmlns:p14="http://schemas.microsoft.com/office/powerpoint/2010/main" val="153188506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Samuel 24:1</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5400" dirty="0"/>
              <a:t>“Again, the anger of the LORD was kindled against Israel, and he incited David against them, saying, “Go, number Israel and Judah.” </a:t>
            </a:r>
          </a:p>
        </p:txBody>
      </p:sp>
    </p:spTree>
    <p:extLst>
      <p:ext uri="{BB962C8B-B14F-4D97-AF65-F5344CB8AC3E}">
        <p14:creationId xmlns:p14="http://schemas.microsoft.com/office/powerpoint/2010/main" val="61284771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Samuel 24:10</a:t>
            </a:r>
            <a:endParaRPr lang="en-US" dirty="0"/>
          </a:p>
        </p:txBody>
      </p:sp>
      <p:sp>
        <p:nvSpPr>
          <p:cNvPr id="3" name="Content Placeholder 2"/>
          <p:cNvSpPr>
            <a:spLocks noGrp="1"/>
          </p:cNvSpPr>
          <p:nvPr>
            <p:ph idx="1"/>
          </p:nvPr>
        </p:nvSpPr>
        <p:spPr/>
        <p:txBody>
          <a:bodyPr>
            <a:noAutofit/>
          </a:bodyPr>
          <a:lstStyle/>
          <a:p>
            <a:pPr marL="0" lvl="0" indent="0">
              <a:lnSpc>
                <a:spcPct val="100000"/>
              </a:lnSpc>
              <a:spcBef>
                <a:spcPts val="0"/>
              </a:spcBef>
              <a:buNone/>
            </a:pPr>
            <a:r>
              <a:rPr lang="en-US" sz="4800" dirty="0"/>
              <a:t>“But David’s heart struck him after he had numbered the people. And David said to the LORD, ‘I have sinned greatly in what I have done. But now, O LORD, please take away the iniquity of your servant, for I have done very foolishly.’” </a:t>
            </a:r>
          </a:p>
        </p:txBody>
      </p:sp>
    </p:spTree>
    <p:extLst>
      <p:ext uri="{BB962C8B-B14F-4D97-AF65-F5344CB8AC3E}">
        <p14:creationId xmlns:p14="http://schemas.microsoft.com/office/powerpoint/2010/main" val="84494800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Chronicles 21:1</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5400" dirty="0"/>
              <a:t>“Then Satan stood against Israel and incited David to number Israel.” </a:t>
            </a:r>
          </a:p>
        </p:txBody>
      </p:sp>
    </p:spTree>
    <p:extLst>
      <p:ext uri="{BB962C8B-B14F-4D97-AF65-F5344CB8AC3E}">
        <p14:creationId xmlns:p14="http://schemas.microsoft.com/office/powerpoint/2010/main" val="171899671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Chronicles 21:7-8</a:t>
            </a:r>
            <a:endParaRPr lang="en-US" dirty="0"/>
          </a:p>
        </p:txBody>
      </p:sp>
      <p:sp>
        <p:nvSpPr>
          <p:cNvPr id="3" name="Content Placeholder 2"/>
          <p:cNvSpPr>
            <a:spLocks noGrp="1"/>
          </p:cNvSpPr>
          <p:nvPr>
            <p:ph idx="1"/>
          </p:nvPr>
        </p:nvSpPr>
        <p:spPr/>
        <p:txBody>
          <a:bodyPr>
            <a:noAutofit/>
          </a:bodyPr>
          <a:lstStyle/>
          <a:p>
            <a:pPr marL="0" lvl="0" indent="0">
              <a:lnSpc>
                <a:spcPct val="100000"/>
              </a:lnSpc>
              <a:spcBef>
                <a:spcPts val="0"/>
              </a:spcBef>
              <a:buNone/>
            </a:pPr>
            <a:r>
              <a:rPr lang="en-US" sz="4800" dirty="0" smtClean="0"/>
              <a:t>“</a:t>
            </a:r>
            <a:r>
              <a:rPr lang="en-US" sz="4800" dirty="0"/>
              <a:t>But God was displeased with this thing and he struck Israel. And David said to God, “I have sinned greatly in that I have done this thing. But now, please take away the iniquity of your servant, for I have acted very foolishly.” </a:t>
            </a:r>
          </a:p>
        </p:txBody>
      </p:sp>
    </p:spTree>
    <p:extLst>
      <p:ext uri="{BB962C8B-B14F-4D97-AF65-F5344CB8AC3E}">
        <p14:creationId xmlns:p14="http://schemas.microsoft.com/office/powerpoint/2010/main" val="50684781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4:27-28</a:t>
            </a:r>
            <a:endParaRPr lang="en-US" dirty="0"/>
          </a:p>
        </p:txBody>
      </p:sp>
      <p:sp>
        <p:nvSpPr>
          <p:cNvPr id="3" name="Content Placeholder 2"/>
          <p:cNvSpPr>
            <a:spLocks noGrp="1"/>
          </p:cNvSpPr>
          <p:nvPr>
            <p:ph idx="1"/>
          </p:nvPr>
        </p:nvSpPr>
        <p:spPr/>
        <p:txBody>
          <a:bodyPr>
            <a:noAutofit/>
          </a:bodyPr>
          <a:lstStyle/>
          <a:p>
            <a:pPr marL="0" lvl="0" indent="0">
              <a:lnSpc>
                <a:spcPct val="100000"/>
              </a:lnSpc>
              <a:spcBef>
                <a:spcPts val="0"/>
              </a:spcBef>
              <a:buNone/>
            </a:pPr>
            <a:r>
              <a:rPr lang="en-US" sz="4400" dirty="0"/>
              <a:t>“Truly in this city there were gathered together against your holy servant Jesus, whom you anointed, both Herod and Pontius Pilate, along with the Gentiles and the peoples of Israel, to do whatever your hand and your plan had predestined to take place.” </a:t>
            </a:r>
          </a:p>
        </p:txBody>
      </p:sp>
    </p:spTree>
    <p:extLst>
      <p:ext uri="{BB962C8B-B14F-4D97-AF65-F5344CB8AC3E}">
        <p14:creationId xmlns:p14="http://schemas.microsoft.com/office/powerpoint/2010/main" val="176404620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345430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Corinthians 6:9</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”Do you not know that the unrighteous will not inherit the Kingdom of God?”</a:t>
            </a:r>
            <a:endParaRPr lang="en-US" sz="5400" dirty="0"/>
          </a:p>
        </p:txBody>
      </p:sp>
    </p:spTree>
    <p:extLst>
      <p:ext uri="{BB962C8B-B14F-4D97-AF65-F5344CB8AC3E}">
        <p14:creationId xmlns:p14="http://schemas.microsoft.com/office/powerpoint/2010/main" val="19886372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Numbers 14:41</a:t>
            </a:r>
            <a:endParaRPr lang="en-US" dirty="0"/>
          </a:p>
        </p:txBody>
      </p:sp>
      <p:sp>
        <p:nvSpPr>
          <p:cNvPr id="3" name="Content Placeholder 2"/>
          <p:cNvSpPr>
            <a:spLocks noGrp="1"/>
          </p:cNvSpPr>
          <p:nvPr>
            <p:ph idx="1"/>
          </p:nvPr>
        </p:nvSpPr>
        <p:spPr/>
        <p:txBody>
          <a:bodyP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“Why have you transgressed the Lord’s command?”</a:t>
            </a:r>
            <a:endParaRPr lang="en-US" sz="5400" dirty="0"/>
          </a:p>
        </p:txBody>
      </p:sp>
    </p:spTree>
    <p:extLst>
      <p:ext uri="{BB962C8B-B14F-4D97-AF65-F5344CB8AC3E}">
        <p14:creationId xmlns:p14="http://schemas.microsoft.com/office/powerpoint/2010/main" val="14084520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Leviticus 19:15</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defRPr/>
            </a:pPr>
            <a:r>
              <a:rPr lang="en-US" sz="6000" dirty="0"/>
              <a:t>“Do not pervert justice; do not show partiality to the poor or favoritism to the great, but judge your neighbor fairly.” </a:t>
            </a:r>
          </a:p>
        </p:txBody>
      </p:sp>
    </p:spTree>
    <p:extLst>
      <p:ext uri="{BB962C8B-B14F-4D97-AF65-F5344CB8AC3E}">
        <p14:creationId xmlns:p14="http://schemas.microsoft.com/office/powerpoint/2010/main" val="871165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Isaiah 1:2</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6000" dirty="0" smtClean="0"/>
              <a:t>”I reared children and brought them up, but they have rebelled against me.”</a:t>
            </a:r>
            <a:endParaRPr lang="en-US" sz="6000" dirty="0"/>
          </a:p>
        </p:txBody>
      </p:sp>
    </p:spTree>
    <p:extLst>
      <p:ext uri="{BB962C8B-B14F-4D97-AF65-F5344CB8AC3E}">
        <p14:creationId xmlns:p14="http://schemas.microsoft.com/office/powerpoint/2010/main" val="107993128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1355</TotalTime>
  <Words>1539</Words>
  <Application>Microsoft Macintosh PowerPoint</Application>
  <PresentationFormat>Widescreen</PresentationFormat>
  <Paragraphs>107</Paragraphs>
  <Slides>55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55</vt:i4>
      </vt:variant>
    </vt:vector>
  </HeadingPairs>
  <TitlesOfParts>
    <vt:vector size="59" baseType="lpstr">
      <vt:lpstr>Corbel</vt:lpstr>
      <vt:lpstr>Mangal</vt:lpstr>
      <vt:lpstr>Arial</vt:lpstr>
      <vt:lpstr>Depth</vt:lpstr>
      <vt:lpstr>Foundations Week 3 – The Fall:  Sin &amp; Death </vt:lpstr>
      <vt:lpstr>Ephesians 4:18</vt:lpstr>
      <vt:lpstr>Romans 1:26-27</vt:lpstr>
      <vt:lpstr>Hebrews 2:2-3</vt:lpstr>
      <vt:lpstr>Romans 3:23</vt:lpstr>
      <vt:lpstr>1 Corinthians 6:9</vt:lpstr>
      <vt:lpstr>Numbers 14:41</vt:lpstr>
      <vt:lpstr>Leviticus 19:15</vt:lpstr>
      <vt:lpstr>Isaiah 1:2</vt:lpstr>
      <vt:lpstr>Leviticus 26:40</vt:lpstr>
      <vt:lpstr>Titus 3:10</vt:lpstr>
      <vt:lpstr>Sin</vt:lpstr>
      <vt:lpstr>Mark 7:21</vt:lpstr>
      <vt:lpstr>Psalm 143:2</vt:lpstr>
      <vt:lpstr>1 Kings 8:46</vt:lpstr>
      <vt:lpstr>Romans 3:10</vt:lpstr>
      <vt:lpstr>James 4:17</vt:lpstr>
      <vt:lpstr>Mark 7:22</vt:lpstr>
      <vt:lpstr>Mark 7:21, 23</vt:lpstr>
      <vt:lpstr>Romans 7:18</vt:lpstr>
      <vt:lpstr>Titus 1:15</vt:lpstr>
      <vt:lpstr>Jeremiah 17:9</vt:lpstr>
      <vt:lpstr>James 1:26</vt:lpstr>
      <vt:lpstr>Romans 7:15</vt:lpstr>
      <vt:lpstr>Romans 7:19</vt:lpstr>
      <vt:lpstr>Romans 7:21-23</vt:lpstr>
      <vt:lpstr>Romans 7:24</vt:lpstr>
      <vt:lpstr>Romans 8:8</vt:lpstr>
      <vt:lpstr>Hebrews 11:16</vt:lpstr>
      <vt:lpstr>Isaiah 64:6</vt:lpstr>
      <vt:lpstr>Genesis 2:17</vt:lpstr>
      <vt:lpstr>Isaiah 59:2</vt:lpstr>
      <vt:lpstr>Ephesians 2:1-2</vt:lpstr>
      <vt:lpstr>Romans 8:6-7</vt:lpstr>
      <vt:lpstr>Hebrews 9:27</vt:lpstr>
      <vt:lpstr>Romans 5:12</vt:lpstr>
      <vt:lpstr>Genesis 3:19</vt:lpstr>
      <vt:lpstr>Romans 6:23</vt:lpstr>
      <vt:lpstr>Genesis 3:16</vt:lpstr>
      <vt:lpstr>Genesis 3:17</vt:lpstr>
      <vt:lpstr>1 Peter 2:19-20</vt:lpstr>
      <vt:lpstr>James 4:1-2</vt:lpstr>
      <vt:lpstr>Romans 8:20a</vt:lpstr>
      <vt:lpstr>Sovereignty</vt:lpstr>
      <vt:lpstr>Romans 8:20b</vt:lpstr>
      <vt:lpstr>Exodus 7:1-5</vt:lpstr>
      <vt:lpstr>Ephesians 1:11</vt:lpstr>
      <vt:lpstr>Psalm 105:17</vt:lpstr>
      <vt:lpstr>Genesis 50:20</vt:lpstr>
      <vt:lpstr>2 Samuel 24:1</vt:lpstr>
      <vt:lpstr>2 Samuel 24:10</vt:lpstr>
      <vt:lpstr>1 Chronicles 21:1</vt:lpstr>
      <vt:lpstr>1 Chronicles 21:7-8</vt:lpstr>
      <vt:lpstr>Acts 4:27-28</vt:lpstr>
      <vt:lpstr>PowerPoint Presentation</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Foundations Week 1 – Genesis: Trinity and  Attributes of God </dc:title>
  <dc:creator>Microsoft Office User</dc:creator>
  <cp:lastModifiedBy>Kris Sinclair</cp:lastModifiedBy>
  <cp:revision>23</cp:revision>
  <dcterms:created xsi:type="dcterms:W3CDTF">2016-09-28T18:41:46Z</dcterms:created>
  <dcterms:modified xsi:type="dcterms:W3CDTF">2016-10-13T14:23:40Z</dcterms:modified>
</cp:coreProperties>
</file>