
<file path=[Content_Types].xml><?xml version="1.0" encoding="utf-8"?>
<Types xmlns="http://schemas.openxmlformats.org/package/2006/content-types">
  <Default Extension="xml" ContentType="application/xml"/>
  <Default Extension="jpeg" ContentType="image/jpeg"/>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321" r:id="rId3"/>
    <p:sldId id="322" r:id="rId4"/>
    <p:sldId id="323" r:id="rId5"/>
    <p:sldId id="320" r:id="rId6"/>
    <p:sldId id="293" r:id="rId7"/>
    <p:sldId id="257" r:id="rId8"/>
    <p:sldId id="261" r:id="rId9"/>
    <p:sldId id="258" r:id="rId10"/>
    <p:sldId id="259" r:id="rId11"/>
    <p:sldId id="260" r:id="rId12"/>
    <p:sldId id="262" r:id="rId13"/>
    <p:sldId id="263" r:id="rId14"/>
    <p:sldId id="264" r:id="rId15"/>
    <p:sldId id="294" r:id="rId16"/>
    <p:sldId id="271" r:id="rId17"/>
    <p:sldId id="266" r:id="rId18"/>
    <p:sldId id="267" r:id="rId19"/>
    <p:sldId id="269" r:id="rId20"/>
    <p:sldId id="268" r:id="rId21"/>
    <p:sldId id="280" r:id="rId22"/>
    <p:sldId id="270" r:id="rId23"/>
    <p:sldId id="272" r:id="rId24"/>
    <p:sldId id="273" r:id="rId25"/>
    <p:sldId id="274" r:id="rId26"/>
    <p:sldId id="275" r:id="rId27"/>
    <p:sldId id="276" r:id="rId28"/>
    <p:sldId id="277" r:id="rId29"/>
    <p:sldId id="279" r:id="rId30"/>
    <p:sldId id="281" r:id="rId31"/>
    <p:sldId id="282" r:id="rId32"/>
    <p:sldId id="283" r:id="rId33"/>
    <p:sldId id="284" r:id="rId34"/>
    <p:sldId id="292" r:id="rId35"/>
    <p:sldId id="295" r:id="rId36"/>
    <p:sldId id="296" r:id="rId37"/>
    <p:sldId id="297" r:id="rId38"/>
    <p:sldId id="298" r:id="rId39"/>
    <p:sldId id="299" r:id="rId40"/>
    <p:sldId id="300" r:id="rId41"/>
    <p:sldId id="319" r:id="rId4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052"/>
    <p:restoredTop sz="94604"/>
  </p:normalViewPr>
  <p:slideViewPr>
    <p:cSldViewPr snapToGrid="0" snapToObjects="1">
      <p:cViewPr>
        <p:scale>
          <a:sx n="116" d="100"/>
          <a:sy n="116" d="100"/>
        </p:scale>
        <p:origin x="-176" y="94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46" Type="http://schemas.openxmlformats.org/officeDocument/2006/relationships/tableStyles" Target="tableStyles.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40" Type="http://schemas.openxmlformats.org/officeDocument/2006/relationships/slide" Target="slides/slide39.xml"/><Relationship Id="rId41" Type="http://schemas.openxmlformats.org/officeDocument/2006/relationships/slide" Target="slides/slide40.xml"/><Relationship Id="rId42" Type="http://schemas.openxmlformats.org/officeDocument/2006/relationships/slide" Target="slides/slide41.xml"/><Relationship Id="rId43" Type="http://schemas.openxmlformats.org/officeDocument/2006/relationships/presProps" Target="presProps.xml"/><Relationship Id="rId44" Type="http://schemas.openxmlformats.org/officeDocument/2006/relationships/viewProps" Target="viewProps.xml"/><Relationship Id="rId45"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209800" y="4464028"/>
            <a:ext cx="9144000" cy="1641490"/>
          </a:xfrm>
        </p:spPr>
        <p:txBody>
          <a:bodyPr wrap="none" anchor="t">
            <a:normAutofit/>
          </a:bodyPr>
          <a:lstStyle>
            <a:lvl1pPr algn="r">
              <a:defRPr sz="9600" b="0" spc="-300">
                <a:gradFill flip="none" rotWithShape="1">
                  <a:gsLst>
                    <a:gs pos="32000">
                      <a:schemeClr val="tx1">
                        <a:lumMod val="89000"/>
                      </a:schemeClr>
                    </a:gs>
                    <a:gs pos="0">
                      <a:schemeClr val="bg1">
                        <a:lumMod val="41000"/>
                        <a:lumOff val="59000"/>
                      </a:schemeClr>
                    </a:gs>
                    <a:gs pos="100000">
                      <a:schemeClr val="tx2">
                        <a:lumMod val="0"/>
                        <a:lumOff val="100000"/>
                      </a:schemeClr>
                    </a:gs>
                  </a:gsLst>
                  <a:lin ang="8100000" scaled="1"/>
                  <a:tileRect/>
                </a:gradFill>
                <a:effectLst>
                  <a:outerShdw blurRad="469900" dist="342900" dir="5400000" sy="-20000" rotWithShape="0">
                    <a:prstClr val="black">
                      <a:alpha val="66000"/>
                    </a:prstClr>
                  </a:outerShdw>
                </a:effectLst>
                <a:latin typeface="+mj-lt"/>
              </a:defRPr>
            </a:lvl1pPr>
          </a:lstStyle>
          <a:p>
            <a:r>
              <a:rPr lang="en-US" smtClean="0"/>
              <a:t>Click to edit Master title style</a:t>
            </a:r>
            <a:endParaRPr lang="en-US" dirty="0"/>
          </a:p>
        </p:txBody>
      </p:sp>
      <p:sp>
        <p:nvSpPr>
          <p:cNvPr id="3" name="Subtitle 2"/>
          <p:cNvSpPr>
            <a:spLocks noGrp="1"/>
          </p:cNvSpPr>
          <p:nvPr>
            <p:ph type="subTitle" idx="1"/>
          </p:nvPr>
        </p:nvSpPr>
        <p:spPr>
          <a:xfrm>
            <a:off x="2209799" y="3694375"/>
            <a:ext cx="9144000" cy="754025"/>
          </a:xfrm>
        </p:spPr>
        <p:txBody>
          <a:bodyPr anchor="b">
            <a:normAutofit/>
          </a:bodyPr>
          <a:lstStyle>
            <a:lvl1pPr marL="0" indent="0" algn="r">
              <a:buNone/>
              <a:defRPr sz="3200" b="0">
                <a:gradFill flip="none" rotWithShape="1">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tileRect/>
                </a:gradFill>
                <a:latin typeface="+mj-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7" name="Date Placeholder 6"/>
          <p:cNvSpPr>
            <a:spLocks noGrp="1"/>
          </p:cNvSpPr>
          <p:nvPr>
            <p:ph type="dt" sz="half" idx="10"/>
          </p:nvPr>
        </p:nvSpPr>
        <p:spPr/>
        <p:txBody>
          <a:bodyPr/>
          <a:lstStyle/>
          <a:p>
            <a:fld id="{ECD19FB2-3AAB-4D03-B13A-2960828C78E3}" type="datetimeFigureOut">
              <a:rPr lang="en-US" dirty="0"/>
              <a:t>10/26/16</a:t>
            </a:fld>
            <a:endParaRPr lang="en-US" dirty="0"/>
          </a:p>
        </p:txBody>
      </p:sp>
      <p:sp>
        <p:nvSpPr>
          <p:cNvPr id="8" name="Footer Placeholder 7"/>
          <p:cNvSpPr>
            <a:spLocks noGrp="1"/>
          </p:cNvSpPr>
          <p:nvPr>
            <p:ph type="ftr" sz="quarter" idx="11"/>
          </p:nvPr>
        </p:nvSpPr>
        <p:spPr/>
        <p:txBody>
          <a:bodyPr/>
          <a:lstStyle/>
          <a:p>
            <a:r>
              <a:rPr lang="en-US" dirty="0"/>
              <a:t>
              </a:t>
            </a:r>
          </a:p>
        </p:txBody>
      </p:sp>
      <p:sp>
        <p:nvSpPr>
          <p:cNvPr id="9" name="Slide Number Placeholder 8"/>
          <p:cNvSpPr>
            <a:spLocks noGrp="1"/>
          </p:cNvSpPr>
          <p:nvPr>
            <p:ph type="sldNum" sz="quarter" idx="12"/>
          </p:nvPr>
        </p:nvSpPr>
        <p:spPr/>
        <p:txBody>
          <a:bodyPr/>
          <a:lstStyle/>
          <a:p>
            <a:fld id="{6D22F896-40B5-4ADD-8801-0D06FADFA09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367160"/>
            <a:ext cx="10515600" cy="819355"/>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839788" y="987425"/>
            <a:ext cx="10515600" cy="337973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dirty="0"/>
          </a:p>
        </p:txBody>
      </p:sp>
      <p:sp>
        <p:nvSpPr>
          <p:cNvPr id="4" name="Text Placeholder 3"/>
          <p:cNvSpPr>
            <a:spLocks noGrp="1"/>
          </p:cNvSpPr>
          <p:nvPr>
            <p:ph type="body" sz="half" idx="2"/>
          </p:nvPr>
        </p:nvSpPr>
        <p:spPr>
          <a:xfrm>
            <a:off x="839788" y="5186516"/>
            <a:ext cx="10514012" cy="682472"/>
          </a:xfrm>
        </p:spPr>
        <p:txBody>
          <a:bodyPr/>
          <a:lstStyle>
            <a:lvl1pPr marL="0" indent="0">
              <a:buNone/>
              <a:defRPr sz="1600">
                <a:gradFill>
                  <a:gsLst>
                    <a:gs pos="15000">
                      <a:schemeClr val="tx2"/>
                    </a:gs>
                    <a:gs pos="73000">
                      <a:schemeClr val="tx2">
                        <a:lumMod val="60000"/>
                        <a:lumOff val="40000"/>
                      </a:schemeClr>
                    </a:gs>
                    <a:gs pos="0">
                      <a:schemeClr val="tx1"/>
                    </a:gs>
                    <a:gs pos="100000">
                      <a:schemeClr val="tx2">
                        <a:lumMod val="0"/>
                        <a:lumOff val="100000"/>
                      </a:schemeClr>
                    </a:gs>
                  </a:gsLst>
                  <a:lin ang="16200000" scaled="1"/>
                </a:gra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B80C674-7DFC-42FE-B9CD-82963CDB1557}" type="datetimeFigureOut">
              <a:rPr lang="en-US" dirty="0"/>
              <a:t>10/26/16</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3534344"/>
          </a:xfrm>
        </p:spPr>
        <p:txBody>
          <a:bodyPr anchor="ctr"/>
          <a:lstStyle>
            <a:lvl1pPr>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839788" y="4489399"/>
            <a:ext cx="10514012" cy="1501826"/>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076456F-F47D-4F25-8053-2A695DA0CA7D}" type="datetimeFigureOut">
              <a:rPr lang="en-US" dirty="0"/>
              <a:t>10/26/16</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6212" y="365125"/>
            <a:ext cx="9302752" cy="2992904"/>
          </a:xfrm>
        </p:spPr>
        <p:txBody>
          <a:bodyPr anchor="ctr"/>
          <a:lstStyle>
            <a:lvl1pPr>
              <a:defRPr sz="4400"/>
            </a:lvl1pPr>
          </a:lstStyle>
          <a:p>
            <a:r>
              <a:rPr lang="en-US" smtClean="0"/>
              <a:t>Click to edit Master title style</a:t>
            </a:r>
            <a:endParaRPr lang="en-US" dirty="0"/>
          </a:p>
        </p:txBody>
      </p:sp>
      <p:sp>
        <p:nvSpPr>
          <p:cNvPr id="12" name="Text Placeholder 3"/>
          <p:cNvSpPr>
            <a:spLocks noGrp="1"/>
          </p:cNvSpPr>
          <p:nvPr>
            <p:ph type="body" sz="half" idx="13"/>
          </p:nvPr>
        </p:nvSpPr>
        <p:spPr>
          <a:xfrm>
            <a:off x="1720644" y="3365557"/>
            <a:ext cx="875229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4" name="Text Placeholder 3"/>
          <p:cNvSpPr>
            <a:spLocks noGrp="1"/>
          </p:cNvSpPr>
          <p:nvPr>
            <p:ph type="body" sz="half" idx="2"/>
          </p:nvPr>
        </p:nvSpPr>
        <p:spPr>
          <a:xfrm>
            <a:off x="838200" y="4501729"/>
            <a:ext cx="10512424" cy="1489496"/>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D6C7379-69CC-4837-9905-BEBA22830C8A}" type="datetimeFigureOut">
              <a:rPr lang="en-US" dirty="0"/>
              <a:t>10/26/16</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
        <p:nvSpPr>
          <p:cNvPr id="9" name="TextBox 8"/>
          <p:cNvSpPr txBox="1"/>
          <p:nvPr/>
        </p:nvSpPr>
        <p:spPr>
          <a:xfrm>
            <a:off x="1111044" y="78682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0" name="TextBox 9"/>
          <p:cNvSpPr txBox="1"/>
          <p:nvPr/>
        </p:nvSpPr>
        <p:spPr>
          <a:xfrm>
            <a:off x="10437812"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839788" y="2326967"/>
            <a:ext cx="10515600" cy="2511835"/>
          </a:xfrm>
        </p:spPr>
        <p:txBody>
          <a:bodyPr anchor="b">
            <a:normAutofit/>
          </a:bodyPr>
          <a:lstStyle>
            <a:lvl1pPr>
              <a:defRPr sz="5400"/>
            </a:lvl1pPr>
          </a:lstStyle>
          <a:p>
            <a:r>
              <a:rPr lang="en-US" smtClean="0"/>
              <a:t>Click to edit Master title style</a:t>
            </a:r>
            <a:endParaRPr lang="en-US" dirty="0"/>
          </a:p>
        </p:txBody>
      </p:sp>
      <p:sp>
        <p:nvSpPr>
          <p:cNvPr id="4" name="Text Placeholder 3"/>
          <p:cNvSpPr>
            <a:spLocks noGrp="1"/>
          </p:cNvSpPr>
          <p:nvPr>
            <p:ph type="body" sz="half" idx="2"/>
          </p:nvPr>
        </p:nvSpPr>
        <p:spPr>
          <a:xfrm>
            <a:off x="839788" y="4850581"/>
            <a:ext cx="10514012" cy="1140644"/>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9EB8B7E-8AEE-4F10-BFEE-C999AD004D36}" type="datetimeFigureOut">
              <a:rPr lang="en-US" dirty="0"/>
              <a:t>10/26/16</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838200" y="365125"/>
            <a:ext cx="10515600" cy="1325563"/>
          </a:xfrm>
        </p:spPr>
        <p:txBody>
          <a:bodyPr/>
          <a:lstStyle/>
          <a:p>
            <a:r>
              <a:rPr lang="en-US" smtClean="0"/>
              <a:t>Click to edit Master title style</a:t>
            </a:r>
            <a:endParaRPr lang="en-US" dirty="0"/>
          </a:p>
        </p:txBody>
      </p:sp>
      <p:sp>
        <p:nvSpPr>
          <p:cNvPr id="7" name="Text Placeholder 2"/>
          <p:cNvSpPr>
            <a:spLocks noGrp="1"/>
          </p:cNvSpPr>
          <p:nvPr>
            <p:ph type="body" idx="1"/>
          </p:nvPr>
        </p:nvSpPr>
        <p:spPr>
          <a:xfrm>
            <a:off x="1337282" y="1885950"/>
            <a:ext cx="2946866" cy="576262"/>
          </a:xfrm>
        </p:spPr>
        <p:txBody>
          <a:bodyPr anchor="b">
            <a:noAutofit/>
          </a:bodyPr>
          <a:lstStyle>
            <a:lvl1pPr marL="0" indent="0">
              <a:buNone/>
              <a:defRPr sz="2400" b="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8" name="Text Placeholder 3"/>
          <p:cNvSpPr>
            <a:spLocks noGrp="1"/>
          </p:cNvSpPr>
          <p:nvPr>
            <p:ph type="body" sz="half" idx="15"/>
          </p:nvPr>
        </p:nvSpPr>
        <p:spPr>
          <a:xfrm>
            <a:off x="1356798" y="257175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9" name="Text Placeholder 4"/>
          <p:cNvSpPr>
            <a:spLocks noGrp="1"/>
          </p:cNvSpPr>
          <p:nvPr>
            <p:ph type="body" sz="quarter" idx="3"/>
          </p:nvPr>
        </p:nvSpPr>
        <p:spPr>
          <a:xfrm>
            <a:off x="4587994" y="1885950"/>
            <a:ext cx="2936241" cy="576262"/>
          </a:xfrm>
        </p:spPr>
        <p:txBody>
          <a:bodyPr vert="horz" lIns="91440" tIns="45720" rIns="91440" bIns="45720" rtlCol="0" anchor="b">
            <a:noAutofit/>
          </a:bodyPr>
          <a:lstStyle>
            <a:lvl1pPr>
              <a:buNone/>
              <a:defRPr lang="en-US" sz="2400" b="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stStyle>
          <a:p>
            <a:pPr marL="0" lvl="0" indent="0">
              <a:buNone/>
            </a:pPr>
            <a:r>
              <a:rPr lang="en-US" smtClean="0"/>
              <a:t>Click to edit Master text styles</a:t>
            </a:r>
          </a:p>
        </p:txBody>
      </p:sp>
      <p:sp>
        <p:nvSpPr>
          <p:cNvPr id="10" name="Text Placeholder 3"/>
          <p:cNvSpPr>
            <a:spLocks noGrp="1"/>
          </p:cNvSpPr>
          <p:nvPr>
            <p:ph type="body" sz="half" idx="16"/>
          </p:nvPr>
        </p:nvSpPr>
        <p:spPr>
          <a:xfrm>
            <a:off x="4577441" y="257175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1" name="Text Placeholder 4"/>
          <p:cNvSpPr>
            <a:spLocks noGrp="1"/>
          </p:cNvSpPr>
          <p:nvPr>
            <p:ph type="body" sz="quarter" idx="13"/>
          </p:nvPr>
        </p:nvSpPr>
        <p:spPr>
          <a:xfrm>
            <a:off x="7829035" y="1885950"/>
            <a:ext cx="2932113" cy="576262"/>
          </a:xfrm>
        </p:spPr>
        <p:txBody>
          <a:bodyPr vert="horz" lIns="91440" tIns="45720" rIns="91440" bIns="45720" rtlCol="0" anchor="b">
            <a:noAutofit/>
          </a:bodyPr>
          <a:lstStyle>
            <a:lvl1pPr>
              <a:buNone/>
              <a:defRPr lang="en-US" sz="2400" b="0" dirty="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stStyle>
          <a:p>
            <a:pPr marL="0" lvl="0" indent="0">
              <a:buNone/>
            </a:pPr>
            <a:r>
              <a:rPr lang="en-US" smtClean="0"/>
              <a:t>Click to edit Master text styles</a:t>
            </a:r>
          </a:p>
        </p:txBody>
      </p:sp>
      <p:sp>
        <p:nvSpPr>
          <p:cNvPr id="12" name="Text Placeholder 3"/>
          <p:cNvSpPr>
            <a:spLocks noGrp="1"/>
          </p:cNvSpPr>
          <p:nvPr>
            <p:ph type="body" sz="half" idx="17"/>
          </p:nvPr>
        </p:nvSpPr>
        <p:spPr>
          <a:xfrm>
            <a:off x="7829035" y="257175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3" name="Date Placeholder 2"/>
          <p:cNvSpPr>
            <a:spLocks noGrp="1"/>
          </p:cNvSpPr>
          <p:nvPr>
            <p:ph type="dt" sz="half" idx="10"/>
          </p:nvPr>
        </p:nvSpPr>
        <p:spPr/>
        <p:txBody>
          <a:bodyPr/>
          <a:lstStyle/>
          <a:p>
            <a:fld id="{8668F3F9-58BC-440B-B37B-805B9055EF92}" type="datetimeFigureOut">
              <a:rPr lang="en-US" dirty="0"/>
              <a:t>10/26/16</a:t>
            </a:fld>
            <a:endParaRPr lang="en-US" dirty="0"/>
          </a:p>
        </p:txBody>
      </p:sp>
      <p:sp>
        <p:nvSpPr>
          <p:cNvPr id="4" name="Footer Placeholder 3"/>
          <p:cNvSpPr>
            <a:spLocks noGrp="1"/>
          </p:cNvSpPr>
          <p:nvPr>
            <p:ph type="ftr" sz="quarter" idx="11"/>
          </p:nvPr>
        </p:nvSpPr>
        <p:spPr/>
        <p:txBody>
          <a:bodyPr/>
          <a:lstStyle/>
          <a:p>
            <a:r>
              <a:rPr lang="en-US" dirty="0"/>
              <a:t>
              </a:t>
            </a:r>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838200" y="365125"/>
            <a:ext cx="10515600" cy="1325563"/>
          </a:xfrm>
        </p:spPr>
        <p:txBody>
          <a:bodyPr/>
          <a:lstStyle/>
          <a:p>
            <a:r>
              <a:rPr lang="en-US" smtClean="0"/>
              <a:t>Click to edit Master title style</a:t>
            </a:r>
            <a:endParaRPr lang="en-US" dirty="0"/>
          </a:p>
        </p:txBody>
      </p:sp>
      <p:sp>
        <p:nvSpPr>
          <p:cNvPr id="19" name="Text Placeholder 2"/>
          <p:cNvSpPr>
            <a:spLocks noGrp="1"/>
          </p:cNvSpPr>
          <p:nvPr>
            <p:ph type="body" idx="1"/>
          </p:nvPr>
        </p:nvSpPr>
        <p:spPr>
          <a:xfrm>
            <a:off x="1332085" y="4297503"/>
            <a:ext cx="2940050" cy="576262"/>
          </a:xfrm>
        </p:spPr>
        <p:txBody>
          <a:bodyPr anchor="b">
            <a:noAutofit/>
          </a:bodyPr>
          <a:lstStyle>
            <a:lvl1pPr marL="0" indent="0">
              <a:buNone/>
              <a:defRPr sz="2400" b="0">
                <a:gradFill>
                  <a:gsLst>
                    <a:gs pos="34000">
                      <a:schemeClr val="tx1">
                        <a:lumMod val="93000"/>
                      </a:schemeClr>
                    </a:gs>
                    <a:gs pos="0">
                      <a:schemeClr val="bg1">
                        <a:lumMod val="41000"/>
                        <a:lumOff val="59000"/>
                      </a:schemeClr>
                    </a:gs>
                    <a:gs pos="100000">
                      <a:schemeClr val="tx2">
                        <a:lumMod val="0"/>
                        <a:lumOff val="100000"/>
                      </a:schemeClr>
                    </a:gs>
                  </a:gsLst>
                  <a:lin ang="4800000" scaled="0"/>
                </a:gra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0" name="Picture Placeholder 2"/>
          <p:cNvSpPr>
            <a:spLocks noGrp="1" noChangeAspect="1"/>
          </p:cNvSpPr>
          <p:nvPr>
            <p:ph type="pic" idx="15"/>
          </p:nvPr>
        </p:nvSpPr>
        <p:spPr>
          <a:xfrm>
            <a:off x="1332085" y="2256354"/>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Drag picture to placeholder or click icon to add</a:t>
            </a:r>
            <a:endParaRPr lang="en-US" dirty="0"/>
          </a:p>
        </p:txBody>
      </p:sp>
      <p:sp>
        <p:nvSpPr>
          <p:cNvPr id="21" name="Text Placeholder 3"/>
          <p:cNvSpPr>
            <a:spLocks noGrp="1"/>
          </p:cNvSpPr>
          <p:nvPr>
            <p:ph type="body" sz="half" idx="18"/>
          </p:nvPr>
        </p:nvSpPr>
        <p:spPr>
          <a:xfrm>
            <a:off x="1332085" y="4873765"/>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2" name="Text Placeholder 4"/>
          <p:cNvSpPr>
            <a:spLocks noGrp="1"/>
          </p:cNvSpPr>
          <p:nvPr>
            <p:ph type="body" sz="quarter" idx="3"/>
          </p:nvPr>
        </p:nvSpPr>
        <p:spPr>
          <a:xfrm>
            <a:off x="4568997" y="4297503"/>
            <a:ext cx="2930525" cy="576262"/>
          </a:xfrm>
        </p:spPr>
        <p:txBody>
          <a:bodyPr anchor="b">
            <a:noAutofit/>
          </a:bodyPr>
          <a:lstStyle>
            <a:lvl1pPr marL="0" indent="0">
              <a:buNone/>
              <a:defRPr sz="2400" b="0">
                <a:gradFill>
                  <a:gsLst>
                    <a:gs pos="34000">
                      <a:schemeClr val="tx1">
                        <a:lumMod val="93000"/>
                      </a:schemeClr>
                    </a:gs>
                    <a:gs pos="0">
                      <a:schemeClr val="bg1">
                        <a:lumMod val="41000"/>
                        <a:lumOff val="59000"/>
                      </a:schemeClr>
                    </a:gs>
                    <a:gs pos="100000">
                      <a:schemeClr val="tx2">
                        <a:lumMod val="0"/>
                        <a:lumOff val="100000"/>
                      </a:schemeClr>
                    </a:gs>
                  </a:gsLst>
                  <a:lin ang="4800000" scaled="0"/>
                </a:gra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3" name="Picture Placeholder 2"/>
          <p:cNvSpPr>
            <a:spLocks noGrp="1" noChangeAspect="1"/>
          </p:cNvSpPr>
          <p:nvPr>
            <p:ph type="pic" idx="21"/>
          </p:nvPr>
        </p:nvSpPr>
        <p:spPr>
          <a:xfrm>
            <a:off x="4568996" y="2256354"/>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Drag picture to placeholder or click icon to add</a:t>
            </a:r>
            <a:endParaRPr lang="en-US" dirty="0"/>
          </a:p>
        </p:txBody>
      </p:sp>
      <p:sp>
        <p:nvSpPr>
          <p:cNvPr id="24" name="Text Placeholder 3"/>
          <p:cNvSpPr>
            <a:spLocks noGrp="1"/>
          </p:cNvSpPr>
          <p:nvPr>
            <p:ph type="body" sz="half" idx="19"/>
          </p:nvPr>
        </p:nvSpPr>
        <p:spPr>
          <a:xfrm>
            <a:off x="4567644" y="4873764"/>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5" name="Text Placeholder 4"/>
          <p:cNvSpPr>
            <a:spLocks noGrp="1"/>
          </p:cNvSpPr>
          <p:nvPr>
            <p:ph type="body" sz="quarter" idx="13"/>
          </p:nvPr>
        </p:nvSpPr>
        <p:spPr>
          <a:xfrm>
            <a:off x="7804322" y="4297503"/>
            <a:ext cx="2932113" cy="576262"/>
          </a:xfrm>
        </p:spPr>
        <p:txBody>
          <a:bodyPr anchor="b">
            <a:noAutofit/>
          </a:bodyPr>
          <a:lstStyle>
            <a:lvl1pPr marL="0" indent="0">
              <a:buNone/>
              <a:defRPr sz="2400" b="0">
                <a:gradFill>
                  <a:gsLst>
                    <a:gs pos="34000">
                      <a:schemeClr val="tx1">
                        <a:lumMod val="93000"/>
                      </a:schemeClr>
                    </a:gs>
                    <a:gs pos="0">
                      <a:schemeClr val="bg1">
                        <a:lumMod val="41000"/>
                        <a:lumOff val="59000"/>
                      </a:schemeClr>
                    </a:gs>
                    <a:gs pos="100000">
                      <a:schemeClr val="tx2">
                        <a:lumMod val="0"/>
                        <a:lumOff val="100000"/>
                      </a:schemeClr>
                    </a:gs>
                  </a:gsLst>
                  <a:lin ang="4800000" scaled="0"/>
                </a:gra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6" name="Picture Placeholder 2"/>
          <p:cNvSpPr>
            <a:spLocks noGrp="1" noChangeAspect="1"/>
          </p:cNvSpPr>
          <p:nvPr>
            <p:ph type="pic" idx="22"/>
          </p:nvPr>
        </p:nvSpPr>
        <p:spPr>
          <a:xfrm>
            <a:off x="7804321" y="2256354"/>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Drag picture to placeholder or click icon to add</a:t>
            </a:r>
            <a:endParaRPr lang="en-US" dirty="0"/>
          </a:p>
        </p:txBody>
      </p:sp>
      <p:sp>
        <p:nvSpPr>
          <p:cNvPr id="27" name="Text Placeholder 3"/>
          <p:cNvSpPr>
            <a:spLocks noGrp="1"/>
          </p:cNvSpPr>
          <p:nvPr>
            <p:ph type="body" sz="half" idx="20"/>
          </p:nvPr>
        </p:nvSpPr>
        <p:spPr>
          <a:xfrm>
            <a:off x="7804197" y="4873762"/>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3" name="Date Placeholder 2"/>
          <p:cNvSpPr>
            <a:spLocks noGrp="1"/>
          </p:cNvSpPr>
          <p:nvPr>
            <p:ph type="dt" sz="half" idx="10"/>
          </p:nvPr>
        </p:nvSpPr>
        <p:spPr/>
        <p:txBody>
          <a:bodyPr/>
          <a:lstStyle/>
          <a:p>
            <a:fld id="{0D5A53AF-48EA-489D-8260-9DCAB666386A}" type="datetimeFigureOut">
              <a:rPr lang="en-US" dirty="0"/>
              <a:t>10/26/16</a:t>
            </a:fld>
            <a:endParaRPr lang="en-US" dirty="0"/>
          </a:p>
        </p:txBody>
      </p:sp>
      <p:sp>
        <p:nvSpPr>
          <p:cNvPr id="4" name="Footer Placeholder 3"/>
          <p:cNvSpPr>
            <a:spLocks noGrp="1"/>
          </p:cNvSpPr>
          <p:nvPr>
            <p:ph type="ftr" sz="quarter" idx="11"/>
          </p:nvPr>
        </p:nvSpPr>
        <p:spPr/>
        <p:txBody>
          <a:bodyPr/>
          <a:lstStyle/>
          <a:p>
            <a:r>
              <a:rPr lang="en-US" dirty="0"/>
              <a:t>
              </a:t>
            </a:r>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0DED02AE-B9A4-47BD-AF8E-97E16144138B}" type="datetimeFigureOut">
              <a:rPr lang="en-US" dirty="0"/>
              <a:t>10/26/16</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F0FD78B-DB02-4362-BCDC-98A55456977C}" type="datetimeFigureOut">
              <a:rPr lang="en-US" dirty="0"/>
              <a:t>10/26/16</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8"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9916976-5D93-46E4-A98A-FAD63E4D0EA8}" type="datetimeFigureOut">
              <a:rPr lang="en-US" dirty="0"/>
              <a:t>10/26/16</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7" name="Title 1"/>
          <p:cNvSpPr>
            <a:spLocks noGrp="1"/>
          </p:cNvSpPr>
          <p:nvPr>
            <p:ph type="ctrTitle"/>
          </p:nvPr>
        </p:nvSpPr>
        <p:spPr>
          <a:xfrm>
            <a:off x="854532" y="4464028"/>
            <a:ext cx="9144000" cy="1641490"/>
          </a:xfrm>
        </p:spPr>
        <p:txBody>
          <a:bodyPr wrap="none" anchor="t">
            <a:normAutofit/>
          </a:bodyPr>
          <a:lstStyle>
            <a:lvl1pPr algn="l">
              <a:defRPr sz="9600" b="0" spc="-300">
                <a:gradFill flip="none" rotWithShape="1">
                  <a:gsLst>
                    <a:gs pos="32000">
                      <a:schemeClr val="tx1">
                        <a:lumMod val="89000"/>
                      </a:schemeClr>
                    </a:gs>
                    <a:gs pos="0">
                      <a:schemeClr val="bg1">
                        <a:lumMod val="47000"/>
                        <a:lumOff val="53000"/>
                      </a:schemeClr>
                    </a:gs>
                    <a:gs pos="100000">
                      <a:schemeClr val="tx2">
                        <a:lumMod val="0"/>
                        <a:lumOff val="100000"/>
                      </a:schemeClr>
                    </a:gs>
                  </a:gsLst>
                  <a:lin ang="8100000" scaled="1"/>
                  <a:tileRect/>
                </a:gradFill>
                <a:effectLst>
                  <a:outerShdw blurRad="469900" dist="342900" dir="5400000" sy="-20000" rotWithShape="0">
                    <a:prstClr val="black">
                      <a:alpha val="66000"/>
                    </a:prstClr>
                  </a:outerShdw>
                </a:effectLst>
                <a:latin typeface="+mj-lt"/>
              </a:defRPr>
            </a:lvl1pPr>
          </a:lstStyle>
          <a:p>
            <a:r>
              <a:rPr lang="en-US" smtClean="0"/>
              <a:t>Click to edit Master title style</a:t>
            </a:r>
            <a:endParaRPr lang="en-US" dirty="0"/>
          </a:p>
        </p:txBody>
      </p:sp>
      <p:sp>
        <p:nvSpPr>
          <p:cNvPr id="8" name="Subtitle 2"/>
          <p:cNvSpPr>
            <a:spLocks noGrp="1"/>
          </p:cNvSpPr>
          <p:nvPr>
            <p:ph type="subTitle" idx="1"/>
          </p:nvPr>
        </p:nvSpPr>
        <p:spPr>
          <a:xfrm>
            <a:off x="854532" y="3693674"/>
            <a:ext cx="9144000" cy="754025"/>
          </a:xfrm>
        </p:spPr>
        <p:txBody>
          <a:bodyPr anchor="b">
            <a:normAutofit/>
          </a:bodyPr>
          <a:lstStyle>
            <a:lvl1pPr marL="0" indent="0" algn="l">
              <a:buNone/>
              <a:defRPr sz="3200" b="0">
                <a:gradFill flip="none" rotWithShape="1">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tileRect/>
                </a:gradFill>
                <a:latin typeface="+mj-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0F39F4F5-F4D2-4D2A-AB60-88D37ADCB869}" type="datetimeFigureOut">
              <a:rPr lang="en-US" dirty="0"/>
              <a:t>10/26/16</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120000" y="1825625"/>
            <a:ext cx="5025216"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319840" y="1825625"/>
            <a:ext cx="503396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D23BC6CE-6D1E-47E5-8859-F31AC5380EB2}" type="datetimeFigureOut">
              <a:rPr lang="en-US" dirty="0"/>
              <a:t>10/26/16</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120000" y="1681163"/>
            <a:ext cx="5025216" cy="823912"/>
          </a:xfrm>
        </p:spPr>
        <p:txBody>
          <a:bodyPr anchor="b"/>
          <a:lstStyle>
            <a:lvl1pPr marL="0" indent="0">
              <a:buNone/>
              <a:defRPr sz="2400" b="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120000" y="2505075"/>
            <a:ext cx="5025216"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319840" y="1681163"/>
            <a:ext cx="5035548" cy="823912"/>
          </a:xfrm>
        </p:spPr>
        <p:txBody>
          <a:bodyPr vert="horz" lIns="91440" tIns="45720" rIns="91440" bIns="45720" rtlCol="0" anchor="b">
            <a:normAutofit/>
          </a:bodyPr>
          <a:lstStyle>
            <a:lvl1pPr>
              <a:buNone/>
              <a:defRPr lang="en-US" sz="2400" b="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stStyle>
          <a:p>
            <a:pPr marL="0" lvl="0" indent="0">
              <a:buNone/>
            </a:pPr>
            <a:r>
              <a:rPr lang="en-US" smtClean="0"/>
              <a:t>Click to edit Master text styles</a:t>
            </a:r>
          </a:p>
        </p:txBody>
      </p:sp>
      <p:sp>
        <p:nvSpPr>
          <p:cNvPr id="6" name="Content Placeholder 5"/>
          <p:cNvSpPr>
            <a:spLocks noGrp="1"/>
          </p:cNvSpPr>
          <p:nvPr>
            <p:ph sz="quarter" idx="4"/>
          </p:nvPr>
        </p:nvSpPr>
        <p:spPr>
          <a:xfrm>
            <a:off x="6319840" y="2505075"/>
            <a:ext cx="503554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1B4E7C4-4DA4-404D-9965-B13F2DD7D8BF}" type="datetimeFigureOut">
              <a:rPr lang="en-US" dirty="0"/>
              <a:t>10/26/16</a:t>
            </a:fld>
            <a:endParaRPr lang="en-US" dirty="0"/>
          </a:p>
        </p:txBody>
      </p:sp>
      <p:sp>
        <p:nvSpPr>
          <p:cNvPr id="8" name="Footer Placeholder 7"/>
          <p:cNvSpPr>
            <a:spLocks noGrp="1"/>
          </p:cNvSpPr>
          <p:nvPr>
            <p:ph type="ftr" sz="quarter" idx="11"/>
          </p:nvPr>
        </p:nvSpPr>
        <p:spPr/>
        <p:txBody>
          <a:bodyPr/>
          <a:lstStyle/>
          <a:p>
            <a:r>
              <a:rPr lang="en-US" dirty="0"/>
              <a:t>
              </a:t>
            </a:r>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476FB7AA-4A53-424F-AD41-70827B6504BA}" type="datetimeFigureOut">
              <a:rPr lang="en-US" dirty="0"/>
              <a:t>10/26/16</a:t>
            </a:fld>
            <a:endParaRPr lang="en-US" dirty="0"/>
          </a:p>
        </p:txBody>
      </p:sp>
      <p:sp>
        <p:nvSpPr>
          <p:cNvPr id="4" name="Footer Placeholder 3"/>
          <p:cNvSpPr>
            <a:spLocks noGrp="1"/>
          </p:cNvSpPr>
          <p:nvPr>
            <p:ph type="ftr" sz="quarter" idx="11"/>
          </p:nvPr>
        </p:nvSpPr>
        <p:spPr/>
        <p:txBody>
          <a:bodyPr/>
          <a:lstStyle/>
          <a:p>
            <a:r>
              <a:rPr lang="en-US" dirty="0"/>
              <a:t>
              </a:t>
            </a:r>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7884882-FB12-4BC8-9960-9AD8104D7FAE}" type="datetimeFigureOut">
              <a:rPr lang="en-US" dirty="0"/>
              <a:t>10/26/16</a:t>
            </a:fld>
            <a:endParaRPr lang="en-US" dirty="0"/>
          </a:p>
        </p:txBody>
      </p:sp>
      <p:sp>
        <p:nvSpPr>
          <p:cNvPr id="3" name="Footer Placeholder 2"/>
          <p:cNvSpPr>
            <a:spLocks noGrp="1"/>
          </p:cNvSpPr>
          <p:nvPr>
            <p:ph type="ftr" sz="quarter" idx="11"/>
          </p:nvPr>
        </p:nvSpPr>
        <p:spPr/>
        <p:txBody>
          <a:bodyPr/>
          <a:lstStyle/>
          <a:p>
            <a:r>
              <a:rPr lang="en-US" dirty="0"/>
              <a:t>
              </a:t>
            </a:r>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120000" y="2057400"/>
            <a:ext cx="3652025" cy="3811588"/>
          </a:xfrm>
        </p:spPr>
        <p:txBody>
          <a:bodyPr/>
          <a:lstStyle>
            <a:lvl1pPr marL="0" indent="0">
              <a:buNone/>
              <a:defRPr sz="1600">
                <a:gradFill>
                  <a:gsLst>
                    <a:gs pos="15000">
                      <a:schemeClr val="tx2"/>
                    </a:gs>
                    <a:gs pos="73000">
                      <a:schemeClr val="tx2">
                        <a:lumMod val="60000"/>
                        <a:lumOff val="40000"/>
                      </a:schemeClr>
                    </a:gs>
                    <a:gs pos="0">
                      <a:schemeClr val="tx1"/>
                    </a:gs>
                    <a:gs pos="100000">
                      <a:schemeClr val="tx2">
                        <a:lumMod val="0"/>
                        <a:lumOff val="100000"/>
                      </a:schemeClr>
                    </a:gs>
                  </a:gsLst>
                  <a:lin ang="16200000" scaled="1"/>
                </a:gra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7D1BD23-6E54-4D9D-AD88-A2813C73CC25}" type="datetimeFigureOut">
              <a:rPr lang="en-US" dirty="0"/>
              <a:t>10/26/16</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dirty="0"/>
          </a:p>
        </p:txBody>
      </p:sp>
      <p:sp>
        <p:nvSpPr>
          <p:cNvPr id="4" name="Text Placeholder 3"/>
          <p:cNvSpPr>
            <a:spLocks noGrp="1"/>
          </p:cNvSpPr>
          <p:nvPr>
            <p:ph type="body" sz="half" idx="2"/>
          </p:nvPr>
        </p:nvSpPr>
        <p:spPr>
          <a:xfrm>
            <a:off x="1120000" y="2057400"/>
            <a:ext cx="3652025" cy="3811588"/>
          </a:xfrm>
        </p:spPr>
        <p:txBody>
          <a:bodyPr/>
          <a:lstStyle>
            <a:lvl1pPr marL="0" indent="0">
              <a:buNone/>
              <a:defRPr sz="1600">
                <a:gradFill>
                  <a:gsLst>
                    <a:gs pos="15000">
                      <a:schemeClr val="tx2"/>
                    </a:gs>
                    <a:gs pos="73000">
                      <a:schemeClr val="tx2">
                        <a:lumMod val="60000"/>
                        <a:lumOff val="40000"/>
                      </a:schemeClr>
                    </a:gs>
                    <a:gs pos="0">
                      <a:schemeClr val="tx1"/>
                    </a:gs>
                    <a:gs pos="100000">
                      <a:schemeClr val="tx2">
                        <a:lumMod val="0"/>
                        <a:lumOff val="100000"/>
                      </a:schemeClr>
                    </a:gs>
                  </a:gsLst>
                  <a:lin ang="16200000" scaled="1"/>
                </a:gra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471A834-4F3C-4AF9-9C74-05EC35A0F292}" type="datetimeFigureOut">
              <a:rPr lang="en-US" dirty="0"/>
              <a:t>10/26/16</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slideLayout" Target="../slideLayouts/slideLayout15.xml"/><Relationship Id="rId16" Type="http://schemas.openxmlformats.org/officeDocument/2006/relationships/slideLayout" Target="../slideLayouts/slideLayout16.xml"/><Relationship Id="rId17" Type="http://schemas.openxmlformats.org/officeDocument/2006/relationships/slideLayout" Target="../slideLayouts/slideLayout17.xml"/><Relationship Id="rId18" Type="http://schemas.openxmlformats.org/officeDocument/2006/relationships/theme" Target="../theme/theme1.xml"/><Relationship Id="rId19" Type="http://schemas.openxmlformats.org/officeDocument/2006/relationships/image" Target="../media/image1.pn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9">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120000" y="1825625"/>
            <a:ext cx="102338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gradFill flip="none" rotWithShape="1">
                  <a:gsLst>
                    <a:gs pos="28000">
                      <a:schemeClr val="tx1">
                        <a:lumMod val="93000"/>
                      </a:schemeClr>
                    </a:gs>
                    <a:gs pos="0">
                      <a:schemeClr val="bg1">
                        <a:lumMod val="38000"/>
                        <a:lumOff val="62000"/>
                      </a:schemeClr>
                    </a:gs>
                    <a:gs pos="100000">
                      <a:schemeClr val="tx2">
                        <a:lumMod val="0"/>
                        <a:lumOff val="100000"/>
                      </a:schemeClr>
                    </a:gs>
                  </a:gsLst>
                  <a:lin ang="5400000" scaled="1"/>
                  <a:tileRect/>
                </a:gradFill>
              </a:defRPr>
            </a:lvl1pPr>
          </a:lstStyle>
          <a:p>
            <a:fld id="{51CF1133-3259-4C45-BABA-5B62D9C6F78D}" type="datetimeFigureOut">
              <a:rPr lang="en-US" dirty="0"/>
              <a:t>10/26/16</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gradFill flip="none" rotWithShape="1">
                  <a:gsLst>
                    <a:gs pos="28000">
                      <a:schemeClr val="tx1">
                        <a:lumMod val="93000"/>
                      </a:schemeClr>
                    </a:gs>
                    <a:gs pos="0">
                      <a:schemeClr val="bg1">
                        <a:lumMod val="38000"/>
                        <a:lumOff val="62000"/>
                      </a:schemeClr>
                    </a:gs>
                    <a:gs pos="100000">
                      <a:schemeClr val="tx2">
                        <a:lumMod val="0"/>
                        <a:lumOff val="100000"/>
                      </a:schemeClr>
                    </a:gs>
                  </a:gsLst>
                  <a:lin ang="5400000" scaled="1"/>
                  <a:tileRect/>
                </a:gradFill>
              </a:defRPr>
            </a:lvl1pPr>
          </a:lstStyle>
          <a:p>
            <a:r>
              <a:rPr lang="en-US" dirty="0"/>
              <a:t>
              </a:t>
            </a: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gradFill flip="none" rotWithShape="1">
                  <a:gsLst>
                    <a:gs pos="28000">
                      <a:schemeClr val="tx1">
                        <a:lumMod val="93000"/>
                      </a:schemeClr>
                    </a:gs>
                    <a:gs pos="0">
                      <a:schemeClr val="bg1">
                        <a:lumMod val="38000"/>
                        <a:lumOff val="62000"/>
                      </a:schemeClr>
                    </a:gs>
                    <a:gs pos="100000">
                      <a:schemeClr val="tx2">
                        <a:lumMod val="0"/>
                        <a:lumOff val="100000"/>
                      </a:schemeClr>
                    </a:gs>
                  </a:gsLst>
                  <a:lin ang="5400000" scaled="1"/>
                  <a:tileRect/>
                </a:gradFill>
              </a:defRPr>
            </a:lvl1pPr>
          </a:lstStyle>
          <a:p>
            <a:fld id="{6D22F896-40B5-4ADD-8801-0D06FADFA09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hf sldNum="0" hdr="0" ftr="0" dt="0"/>
  <p:txStyles>
    <p:titleStyle>
      <a:lvl1pPr algn="l" defTabSz="914400" rtl="0" eaLnBrk="1" latinLnBrk="0" hangingPunct="1">
        <a:lnSpc>
          <a:spcPct val="90000"/>
        </a:lnSpc>
        <a:spcBef>
          <a:spcPct val="0"/>
        </a:spcBef>
        <a:buNone/>
        <a:defRPr sz="5400" b="0" kern="1200">
          <a:gradFill flip="none" rotWithShape="1">
            <a:gsLst>
              <a:gs pos="28000">
                <a:schemeClr val="tx1">
                  <a:lumMod val="93000"/>
                </a:schemeClr>
              </a:gs>
              <a:gs pos="0">
                <a:schemeClr val="bg1">
                  <a:lumMod val="25000"/>
                  <a:lumOff val="75000"/>
                </a:schemeClr>
              </a:gs>
              <a:gs pos="100000">
                <a:schemeClr val="tx2">
                  <a:lumMod val="0"/>
                  <a:lumOff val="100000"/>
                </a:schemeClr>
              </a:gs>
            </a:gsLst>
            <a:lin ang="4800000" scaled="0"/>
            <a:tileRect/>
          </a:gra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408415" y="1980966"/>
            <a:ext cx="9144000" cy="1641490"/>
          </a:xfrm>
        </p:spPr>
        <p:txBody>
          <a:bodyPr>
            <a:normAutofit fontScale="90000"/>
          </a:bodyPr>
          <a:lstStyle/>
          <a:p>
            <a:pPr algn="ctr"/>
            <a:r>
              <a:rPr lang="en-US" u="sng" dirty="0" smtClean="0"/>
              <a:t>Foundations</a:t>
            </a:r>
            <a:br>
              <a:rPr lang="en-US" u="sng" dirty="0" smtClean="0"/>
            </a:br>
            <a:r>
              <a:rPr lang="en-US" sz="6000" dirty="0" smtClean="0"/>
              <a:t>Week 5 </a:t>
            </a:r>
            <a:r>
              <a:rPr lang="mr-IN" sz="6000" dirty="0" smtClean="0"/>
              <a:t>–</a:t>
            </a:r>
            <a:r>
              <a:rPr lang="en-US" sz="6000" dirty="0" smtClean="0"/>
              <a:t> Redemption Accomplished: </a:t>
            </a:r>
            <a:br>
              <a:rPr lang="en-US" sz="6000" dirty="0" smtClean="0"/>
            </a:br>
            <a:r>
              <a:rPr lang="en-US" sz="6000" dirty="0" smtClean="0"/>
              <a:t>Atonement</a:t>
            </a:r>
            <a:r>
              <a:rPr lang="en-US" dirty="0" smtClean="0"/>
              <a:t/>
            </a:r>
            <a:br>
              <a:rPr lang="en-US" dirty="0" smtClean="0"/>
            </a:br>
            <a:endParaRPr lang="en-US" dirty="0"/>
          </a:p>
        </p:txBody>
      </p:sp>
    </p:spTree>
    <p:extLst>
      <p:ext uri="{BB962C8B-B14F-4D97-AF65-F5344CB8AC3E}">
        <p14:creationId xmlns:p14="http://schemas.microsoft.com/office/powerpoint/2010/main" val="207218533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Matthew 1:20</a:t>
            </a:r>
            <a:endParaRPr lang="en-US" dirty="0"/>
          </a:p>
        </p:txBody>
      </p:sp>
      <p:sp>
        <p:nvSpPr>
          <p:cNvPr id="3" name="Content Placeholder 2"/>
          <p:cNvSpPr>
            <a:spLocks noGrp="1"/>
          </p:cNvSpPr>
          <p:nvPr>
            <p:ph idx="1"/>
          </p:nvPr>
        </p:nvSpPr>
        <p:spPr/>
        <p:txBody>
          <a:bodyPr>
            <a:normAutofit/>
          </a:bodyPr>
          <a:lstStyle/>
          <a:p>
            <a:pPr marL="0" lvl="0" indent="0">
              <a:lnSpc>
                <a:spcPct val="100000"/>
              </a:lnSpc>
              <a:spcBef>
                <a:spcPts val="0"/>
              </a:spcBef>
              <a:buNone/>
              <a:defRPr/>
            </a:pPr>
            <a:r>
              <a:rPr lang="en-US" sz="5400" dirty="0"/>
              <a:t>“Joseph, son of David, do not fear to take Mary as your wife, for that which is conceived in her is of the Holy Spirit” </a:t>
            </a:r>
          </a:p>
        </p:txBody>
      </p:sp>
    </p:spTree>
    <p:extLst>
      <p:ext uri="{BB962C8B-B14F-4D97-AF65-F5344CB8AC3E}">
        <p14:creationId xmlns:p14="http://schemas.microsoft.com/office/powerpoint/2010/main" val="198863723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Philippians 3:9</a:t>
            </a:r>
            <a:endParaRPr lang="en-US" dirty="0"/>
          </a:p>
        </p:txBody>
      </p:sp>
      <p:sp>
        <p:nvSpPr>
          <p:cNvPr id="3" name="Content Placeholder 2"/>
          <p:cNvSpPr>
            <a:spLocks noGrp="1"/>
          </p:cNvSpPr>
          <p:nvPr>
            <p:ph idx="1"/>
          </p:nvPr>
        </p:nvSpPr>
        <p:spPr/>
        <p:txBody>
          <a:bodyPr>
            <a:noAutofit/>
          </a:bodyPr>
          <a:lstStyle/>
          <a:p>
            <a:pPr marL="0" lvl="0" indent="0">
              <a:lnSpc>
                <a:spcPct val="100000"/>
              </a:lnSpc>
              <a:spcBef>
                <a:spcPts val="0"/>
              </a:spcBef>
              <a:buNone/>
              <a:defRPr/>
            </a:pPr>
            <a:r>
              <a:rPr lang="en-US" sz="4800" dirty="0"/>
              <a:t>“and be found in him, not having a righteousness of my own that comes from the law, but that which comes through faith in Christ, the righteousness from God that depends on faith” </a:t>
            </a:r>
          </a:p>
        </p:txBody>
      </p:sp>
    </p:spTree>
    <p:extLst>
      <p:ext uri="{BB962C8B-B14F-4D97-AF65-F5344CB8AC3E}">
        <p14:creationId xmlns:p14="http://schemas.microsoft.com/office/powerpoint/2010/main" val="140845206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Matthew 3:15</a:t>
            </a:r>
            <a:endParaRPr lang="en-US" dirty="0"/>
          </a:p>
        </p:txBody>
      </p:sp>
      <p:sp>
        <p:nvSpPr>
          <p:cNvPr id="3" name="Content Placeholder 2"/>
          <p:cNvSpPr>
            <a:spLocks noGrp="1"/>
          </p:cNvSpPr>
          <p:nvPr>
            <p:ph idx="1"/>
          </p:nvPr>
        </p:nvSpPr>
        <p:spPr/>
        <p:txBody>
          <a:bodyPr>
            <a:normAutofit lnSpcReduction="10000"/>
          </a:bodyPr>
          <a:lstStyle/>
          <a:p>
            <a:pPr marL="0" lvl="0" indent="0">
              <a:lnSpc>
                <a:spcPct val="100000"/>
              </a:lnSpc>
              <a:spcBef>
                <a:spcPts val="0"/>
              </a:spcBef>
              <a:buNone/>
              <a:defRPr/>
            </a:pPr>
            <a:r>
              <a:rPr lang="en-US" sz="6000" dirty="0" smtClean="0"/>
              <a:t>“But Jesus answered him, ‘Let it be so now, for thus it is fitting for us to fulfill all righteousness.’ Then he consented.”</a:t>
            </a:r>
            <a:endParaRPr lang="en-US" sz="6000" dirty="0"/>
          </a:p>
        </p:txBody>
      </p:sp>
    </p:spTree>
    <p:extLst>
      <p:ext uri="{BB962C8B-B14F-4D97-AF65-F5344CB8AC3E}">
        <p14:creationId xmlns:p14="http://schemas.microsoft.com/office/powerpoint/2010/main" val="87116516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Luke 2:40</a:t>
            </a:r>
            <a:endParaRPr lang="en-US" dirty="0"/>
          </a:p>
        </p:txBody>
      </p:sp>
      <p:sp>
        <p:nvSpPr>
          <p:cNvPr id="3" name="Content Placeholder 2"/>
          <p:cNvSpPr>
            <a:spLocks noGrp="1"/>
          </p:cNvSpPr>
          <p:nvPr>
            <p:ph idx="1"/>
          </p:nvPr>
        </p:nvSpPr>
        <p:spPr/>
        <p:txBody>
          <a:bodyPr>
            <a:normAutofit fontScale="77500" lnSpcReduction="20000"/>
          </a:bodyPr>
          <a:lstStyle/>
          <a:p>
            <a:pPr marL="0" lvl="0" indent="0">
              <a:lnSpc>
                <a:spcPct val="100000"/>
              </a:lnSpc>
              <a:spcBef>
                <a:spcPts val="0"/>
              </a:spcBef>
              <a:buNone/>
              <a:defRPr/>
            </a:pPr>
            <a:r>
              <a:rPr lang="en-US" sz="5400" dirty="0"/>
              <a:t>“For what the law was powerless to do in that it was weakened by the flesh, God </a:t>
            </a:r>
            <a:r>
              <a:rPr lang="en-US" sz="5400" dirty="0" smtClean="0"/>
              <a:t>did </a:t>
            </a:r>
            <a:r>
              <a:rPr lang="en-US" sz="5400" dirty="0"/>
              <a:t>by sending His own Son in the likeness of sinful man, as an offering for sin. He thus condemned sin in the flesh, </a:t>
            </a:r>
            <a:r>
              <a:rPr lang="en-US" sz="5400" u="sng" dirty="0"/>
              <a:t>so that the righteous requirement of the Law might be fulfilled in us, who do not live according to the flesh, but according to the Spirit.” </a:t>
            </a:r>
          </a:p>
        </p:txBody>
      </p:sp>
    </p:spTree>
    <p:extLst>
      <p:ext uri="{BB962C8B-B14F-4D97-AF65-F5344CB8AC3E}">
        <p14:creationId xmlns:p14="http://schemas.microsoft.com/office/powerpoint/2010/main" val="107993128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Romans 5:19</a:t>
            </a:r>
            <a:endParaRPr lang="en-US" dirty="0"/>
          </a:p>
        </p:txBody>
      </p:sp>
      <p:sp>
        <p:nvSpPr>
          <p:cNvPr id="3" name="Content Placeholder 2"/>
          <p:cNvSpPr>
            <a:spLocks noGrp="1"/>
          </p:cNvSpPr>
          <p:nvPr>
            <p:ph idx="1"/>
          </p:nvPr>
        </p:nvSpPr>
        <p:spPr/>
        <p:txBody>
          <a:bodyPr>
            <a:normAutofit/>
          </a:bodyPr>
          <a:lstStyle/>
          <a:p>
            <a:pPr marL="0" lvl="0" indent="0">
              <a:lnSpc>
                <a:spcPct val="100000"/>
              </a:lnSpc>
              <a:spcBef>
                <a:spcPts val="0"/>
              </a:spcBef>
              <a:buNone/>
              <a:defRPr/>
            </a:pPr>
            <a:r>
              <a:rPr lang="en-US" sz="5400" dirty="0" smtClean="0"/>
              <a:t>“For as by one man’s disobedience many were made sinners, so by one man’s obedience many will be made righteous.”</a:t>
            </a:r>
            <a:endParaRPr lang="en-US" sz="5400" dirty="0"/>
          </a:p>
        </p:txBody>
      </p:sp>
    </p:spTree>
    <p:extLst>
      <p:ext uri="{BB962C8B-B14F-4D97-AF65-F5344CB8AC3E}">
        <p14:creationId xmlns:p14="http://schemas.microsoft.com/office/powerpoint/2010/main" val="95528915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 Corinthians 1:30</a:t>
            </a:r>
            <a:endParaRPr lang="en-US" dirty="0"/>
          </a:p>
        </p:txBody>
      </p:sp>
      <p:sp>
        <p:nvSpPr>
          <p:cNvPr id="3" name="Content Placeholder 2"/>
          <p:cNvSpPr>
            <a:spLocks noGrp="1"/>
          </p:cNvSpPr>
          <p:nvPr>
            <p:ph idx="1"/>
          </p:nvPr>
        </p:nvSpPr>
        <p:spPr/>
        <p:txBody>
          <a:bodyPr>
            <a:normAutofit/>
          </a:bodyPr>
          <a:lstStyle/>
          <a:p>
            <a:pPr marL="0" lvl="0" indent="0">
              <a:lnSpc>
                <a:spcPct val="100000"/>
              </a:lnSpc>
              <a:spcBef>
                <a:spcPts val="0"/>
              </a:spcBef>
              <a:buNone/>
            </a:pPr>
            <a:r>
              <a:rPr lang="en-US" sz="5400" dirty="0" smtClean="0"/>
              <a:t>“And because of Him you are in Christ Jesus, who became to us wisdom from God, righteousness, sanctification, and redemption.”</a:t>
            </a:r>
            <a:endParaRPr lang="en-US" sz="5400" dirty="0"/>
          </a:p>
        </p:txBody>
      </p:sp>
    </p:spTree>
    <p:extLst>
      <p:ext uri="{BB962C8B-B14F-4D97-AF65-F5344CB8AC3E}">
        <p14:creationId xmlns:p14="http://schemas.microsoft.com/office/powerpoint/2010/main" val="84821802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2 Corinthians 1:18-20</a:t>
            </a:r>
            <a:endParaRPr lang="en-US" dirty="0"/>
          </a:p>
        </p:txBody>
      </p:sp>
      <p:sp>
        <p:nvSpPr>
          <p:cNvPr id="3" name="Content Placeholder 2"/>
          <p:cNvSpPr>
            <a:spLocks noGrp="1"/>
          </p:cNvSpPr>
          <p:nvPr>
            <p:ph idx="1"/>
          </p:nvPr>
        </p:nvSpPr>
        <p:spPr/>
        <p:txBody>
          <a:bodyPr>
            <a:normAutofit fontScale="70000" lnSpcReduction="20000"/>
          </a:bodyPr>
          <a:lstStyle/>
          <a:p>
            <a:pPr marL="0" lvl="0" indent="0">
              <a:lnSpc>
                <a:spcPct val="100000"/>
              </a:lnSpc>
              <a:spcBef>
                <a:spcPts val="0"/>
              </a:spcBef>
              <a:buNone/>
            </a:pPr>
            <a:r>
              <a:rPr lang="en-US" sz="5400" dirty="0"/>
              <a:t>“But as surely as God is faithful, our message to you is not “Yes” and “No.” For the Son of God, Jesus Christ, who was preached among you by us—by me and Silas and Timothy—was not “Yes” and “No,” but in him it has always been “Yes.” For no matter how many promises God has made, they are “Yes” in Christ. And so through him the “Amen” is spoken by us to the glory of God.” </a:t>
            </a:r>
          </a:p>
        </p:txBody>
      </p:sp>
    </p:spTree>
    <p:extLst>
      <p:ext uri="{BB962C8B-B14F-4D97-AF65-F5344CB8AC3E}">
        <p14:creationId xmlns:p14="http://schemas.microsoft.com/office/powerpoint/2010/main" val="172904343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Galatians 3:13</a:t>
            </a:r>
            <a:endParaRPr lang="en-US" dirty="0"/>
          </a:p>
        </p:txBody>
      </p:sp>
      <p:sp>
        <p:nvSpPr>
          <p:cNvPr id="3" name="Content Placeholder 2"/>
          <p:cNvSpPr>
            <a:spLocks noGrp="1"/>
          </p:cNvSpPr>
          <p:nvPr>
            <p:ph idx="1"/>
          </p:nvPr>
        </p:nvSpPr>
        <p:spPr/>
        <p:txBody>
          <a:bodyPr>
            <a:normAutofit/>
          </a:bodyPr>
          <a:lstStyle/>
          <a:p>
            <a:pPr marL="0" lvl="0" indent="0">
              <a:lnSpc>
                <a:spcPct val="100000"/>
              </a:lnSpc>
              <a:spcBef>
                <a:spcPts val="0"/>
              </a:spcBef>
              <a:buNone/>
            </a:pPr>
            <a:r>
              <a:rPr lang="en-US" sz="5400" dirty="0"/>
              <a:t>“Christ redeemed us from the curse of the law by becoming a curse for us—for it is written, </a:t>
            </a:r>
            <a:r>
              <a:rPr lang="en-US" sz="5400" dirty="0" smtClean="0"/>
              <a:t>‘Cursed </a:t>
            </a:r>
            <a:r>
              <a:rPr lang="en-US" sz="5400" dirty="0"/>
              <a:t>is everyone who is hanged on a </a:t>
            </a:r>
            <a:r>
              <a:rPr lang="en-US" sz="5400" dirty="0" smtClean="0"/>
              <a:t>tree.’” </a:t>
            </a:r>
            <a:endParaRPr lang="en-US" sz="5400" dirty="0"/>
          </a:p>
        </p:txBody>
      </p:sp>
    </p:spTree>
    <p:extLst>
      <p:ext uri="{BB962C8B-B14F-4D97-AF65-F5344CB8AC3E}">
        <p14:creationId xmlns:p14="http://schemas.microsoft.com/office/powerpoint/2010/main" val="24984157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Mark 15:24</a:t>
            </a:r>
            <a:endParaRPr lang="en-US" dirty="0"/>
          </a:p>
        </p:txBody>
      </p:sp>
      <p:sp>
        <p:nvSpPr>
          <p:cNvPr id="3" name="Content Placeholder 2"/>
          <p:cNvSpPr>
            <a:spLocks noGrp="1"/>
          </p:cNvSpPr>
          <p:nvPr>
            <p:ph idx="1"/>
          </p:nvPr>
        </p:nvSpPr>
        <p:spPr/>
        <p:txBody>
          <a:bodyPr>
            <a:normAutofit/>
          </a:bodyPr>
          <a:lstStyle/>
          <a:p>
            <a:pPr marL="0" lvl="0" indent="0">
              <a:lnSpc>
                <a:spcPct val="100000"/>
              </a:lnSpc>
              <a:spcBef>
                <a:spcPts val="0"/>
              </a:spcBef>
              <a:buNone/>
              <a:defRPr/>
            </a:pPr>
            <a:r>
              <a:rPr lang="en-US" sz="5400" dirty="0" smtClean="0"/>
              <a:t>“And they crucified him.”</a:t>
            </a:r>
            <a:endParaRPr lang="en-US" sz="5400" dirty="0"/>
          </a:p>
        </p:txBody>
      </p:sp>
    </p:spTree>
    <p:extLst>
      <p:ext uri="{BB962C8B-B14F-4D97-AF65-F5344CB8AC3E}">
        <p14:creationId xmlns:p14="http://schemas.microsoft.com/office/powerpoint/2010/main" val="185861679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20000" y="365125"/>
            <a:ext cx="10233800" cy="5811838"/>
          </a:xfrm>
        </p:spPr>
        <p:txBody>
          <a:bodyPr>
            <a:normAutofit fontScale="77500" lnSpcReduction="20000"/>
          </a:bodyPr>
          <a:lstStyle/>
          <a:p>
            <a:pPr marL="0" lvl="0" indent="0">
              <a:lnSpc>
                <a:spcPct val="100000"/>
              </a:lnSpc>
              <a:spcBef>
                <a:spcPts val="0"/>
              </a:spcBef>
              <a:buNone/>
            </a:pPr>
            <a:r>
              <a:rPr lang="en-US" sz="5400" dirty="0"/>
              <a:t>“The </a:t>
            </a:r>
            <a:r>
              <a:rPr lang="en-US" sz="5400" cap="small" dirty="0"/>
              <a:t>Lord</a:t>
            </a:r>
            <a:r>
              <a:rPr lang="en-US" sz="5400" dirty="0"/>
              <a:t> has laid on him the iniquity of us all” (Isa. 53:6), and “He </a:t>
            </a:r>
            <a:r>
              <a:rPr lang="en-US" sz="5400" i="1" dirty="0"/>
              <a:t>bore the sin</a:t>
            </a:r>
            <a:r>
              <a:rPr lang="en-US" sz="5400" dirty="0"/>
              <a:t> of many” (Isa. 53:12). John the Baptist calls Jesus “the Lamb of God, who takes away the sin of the world” (John 1:29). Paul declares that God made Christ “</a:t>
            </a:r>
            <a:r>
              <a:rPr lang="en-US" sz="5400" i="1" dirty="0"/>
              <a:t>to be sin</a:t>
            </a:r>
            <a:r>
              <a:rPr lang="en-US" sz="5400" dirty="0"/>
              <a:t>” (2 Cor. 5:21) and that Christ became “a curse for us” (Gal. 3:13). The author of Hebrews says that Christ was “offered once to bear the sins of many” (Heb. 9:28). And Peter says, “He himself </a:t>
            </a:r>
            <a:r>
              <a:rPr lang="en-US" sz="5400" i="1" dirty="0"/>
              <a:t>bore our sins</a:t>
            </a:r>
            <a:r>
              <a:rPr lang="en-US" sz="5400" dirty="0"/>
              <a:t> in his body on the tree” (1 Peter 2:24). </a:t>
            </a:r>
          </a:p>
        </p:txBody>
      </p:sp>
    </p:spTree>
    <p:extLst>
      <p:ext uri="{BB962C8B-B14F-4D97-AF65-F5344CB8AC3E}">
        <p14:creationId xmlns:p14="http://schemas.microsoft.com/office/powerpoint/2010/main" val="49066426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en-US" sz="6000" dirty="0" smtClean="0"/>
              <a:t>We exist to glorify God by working together to make disciples who change the world.</a:t>
            </a:r>
            <a:endParaRPr lang="en-US" sz="6000" dirty="0"/>
          </a:p>
        </p:txBody>
      </p:sp>
    </p:spTree>
    <p:extLst>
      <p:ext uri="{BB962C8B-B14F-4D97-AF65-F5344CB8AC3E}">
        <p14:creationId xmlns:p14="http://schemas.microsoft.com/office/powerpoint/2010/main" val="18444196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2 Corinthians 5:21</a:t>
            </a:r>
            <a:endParaRPr lang="en-US" dirty="0"/>
          </a:p>
        </p:txBody>
      </p:sp>
      <p:sp>
        <p:nvSpPr>
          <p:cNvPr id="3" name="Content Placeholder 2"/>
          <p:cNvSpPr>
            <a:spLocks noGrp="1"/>
          </p:cNvSpPr>
          <p:nvPr>
            <p:ph idx="1"/>
          </p:nvPr>
        </p:nvSpPr>
        <p:spPr/>
        <p:txBody>
          <a:bodyPr>
            <a:norm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en-US" sz="5400" dirty="0" smtClean="0"/>
              <a:t>“He made Him who knew no sin to be sin so that we might become the righteousness of God in Him.”</a:t>
            </a:r>
            <a:endParaRPr lang="en-US" sz="5400" dirty="0"/>
          </a:p>
        </p:txBody>
      </p:sp>
    </p:spTree>
    <p:extLst>
      <p:ext uri="{BB962C8B-B14F-4D97-AF65-F5344CB8AC3E}">
        <p14:creationId xmlns:p14="http://schemas.microsoft.com/office/powerpoint/2010/main" val="178813237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John 13:1</a:t>
            </a:r>
            <a:endParaRPr lang="en-US" dirty="0"/>
          </a:p>
        </p:txBody>
      </p:sp>
      <p:sp>
        <p:nvSpPr>
          <p:cNvPr id="3" name="Content Placeholder 2"/>
          <p:cNvSpPr>
            <a:spLocks noGrp="1"/>
          </p:cNvSpPr>
          <p:nvPr>
            <p:ph idx="1"/>
          </p:nvPr>
        </p:nvSpPr>
        <p:spPr/>
        <p:txBody>
          <a:bodyPr>
            <a:noAutofit/>
          </a:bodyPr>
          <a:lstStyle/>
          <a:p>
            <a:pPr marL="0" lvl="0" indent="0">
              <a:lnSpc>
                <a:spcPct val="100000"/>
              </a:lnSpc>
              <a:spcBef>
                <a:spcPts val="0"/>
              </a:spcBef>
              <a:buNone/>
              <a:defRPr/>
            </a:pPr>
            <a:r>
              <a:rPr lang="en-US" sz="5400" dirty="0" smtClean="0"/>
              <a:t>“having loved his own who were in the world, he loved them to the end.” </a:t>
            </a:r>
            <a:endParaRPr lang="en-US" sz="5400" dirty="0"/>
          </a:p>
        </p:txBody>
      </p:sp>
    </p:spTree>
    <p:extLst>
      <p:ext uri="{BB962C8B-B14F-4D97-AF65-F5344CB8AC3E}">
        <p14:creationId xmlns:p14="http://schemas.microsoft.com/office/powerpoint/2010/main" val="57712286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Romans 3:25</a:t>
            </a:r>
            <a:endParaRPr lang="en-US" dirty="0"/>
          </a:p>
        </p:txBody>
      </p:sp>
      <p:sp>
        <p:nvSpPr>
          <p:cNvPr id="3" name="Content Placeholder 2"/>
          <p:cNvSpPr>
            <a:spLocks noGrp="1"/>
          </p:cNvSpPr>
          <p:nvPr>
            <p:ph idx="1"/>
          </p:nvPr>
        </p:nvSpPr>
        <p:spPr/>
        <p:txBody>
          <a:bodyPr>
            <a:normAutofit fontScale="92500" lnSpcReduction="10000"/>
          </a:bodyPr>
          <a:lstStyle/>
          <a:p>
            <a:pPr marL="0" lvl="0" indent="0">
              <a:lnSpc>
                <a:spcPct val="100000"/>
              </a:lnSpc>
              <a:spcBef>
                <a:spcPts val="0"/>
              </a:spcBef>
              <a:buNone/>
              <a:defRPr/>
            </a:pPr>
            <a:r>
              <a:rPr lang="en-US" sz="5400" dirty="0" smtClean="0"/>
              <a:t>“whom </a:t>
            </a:r>
            <a:r>
              <a:rPr lang="en-US" sz="5400" dirty="0"/>
              <a:t>God put forward as a propitiation by his blood, to be received by faith. This was to show God's righteousness, because in his divine forbearance he had passed over former sins</a:t>
            </a:r>
            <a:r>
              <a:rPr lang="en-US" sz="5400" dirty="0" smtClean="0"/>
              <a:t>.”</a:t>
            </a:r>
            <a:endParaRPr lang="en-US" sz="5400" dirty="0"/>
          </a:p>
        </p:txBody>
      </p:sp>
    </p:spTree>
    <p:extLst>
      <p:ext uri="{BB962C8B-B14F-4D97-AF65-F5344CB8AC3E}">
        <p14:creationId xmlns:p14="http://schemas.microsoft.com/office/powerpoint/2010/main" val="100319097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Hebrews 2:17</a:t>
            </a:r>
            <a:endParaRPr lang="en-US" dirty="0"/>
          </a:p>
        </p:txBody>
      </p:sp>
      <p:sp>
        <p:nvSpPr>
          <p:cNvPr id="3" name="Content Placeholder 2"/>
          <p:cNvSpPr>
            <a:spLocks noGrp="1"/>
          </p:cNvSpPr>
          <p:nvPr>
            <p:ph idx="1"/>
          </p:nvPr>
        </p:nvSpPr>
        <p:spPr/>
        <p:txBody>
          <a:bodyPr>
            <a:noAutofit/>
          </a:bodyPr>
          <a:lstStyle/>
          <a:p>
            <a:pPr marL="228600" lvl="4" indent="0">
              <a:lnSpc>
                <a:spcPct val="100000"/>
              </a:lnSpc>
              <a:spcBef>
                <a:spcPts val="1000"/>
              </a:spcBef>
              <a:buNone/>
              <a:defRPr/>
            </a:pPr>
            <a:r>
              <a:rPr lang="en-US" sz="4800" dirty="0"/>
              <a:t>“Therefore he had to be made like his brothers in every respect, so that he might become a merciful and faithful high priest in the service of God, to make propitiation for the sins of the people.” </a:t>
            </a:r>
          </a:p>
        </p:txBody>
      </p:sp>
    </p:spTree>
    <p:extLst>
      <p:ext uri="{BB962C8B-B14F-4D97-AF65-F5344CB8AC3E}">
        <p14:creationId xmlns:p14="http://schemas.microsoft.com/office/powerpoint/2010/main" val="62441550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 John 2:2</a:t>
            </a:r>
            <a:endParaRPr lang="en-US" dirty="0"/>
          </a:p>
        </p:txBody>
      </p:sp>
      <p:sp>
        <p:nvSpPr>
          <p:cNvPr id="3" name="Content Placeholder 2"/>
          <p:cNvSpPr>
            <a:spLocks noGrp="1"/>
          </p:cNvSpPr>
          <p:nvPr>
            <p:ph idx="1"/>
          </p:nvPr>
        </p:nvSpPr>
        <p:spPr/>
        <p:txBody>
          <a:bodyPr>
            <a:norm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en-US" sz="5400" dirty="0" smtClean="0"/>
              <a:t>“He is the propitiation for our sins, and not for ours only but also for the sins of the whole world.”</a:t>
            </a:r>
            <a:endParaRPr lang="en-US" sz="5400" dirty="0"/>
          </a:p>
        </p:txBody>
      </p:sp>
    </p:spTree>
    <p:extLst>
      <p:ext uri="{BB962C8B-B14F-4D97-AF65-F5344CB8AC3E}">
        <p14:creationId xmlns:p14="http://schemas.microsoft.com/office/powerpoint/2010/main" val="28213366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Isaiah 53:12</a:t>
            </a:r>
            <a:endParaRPr lang="en-US" dirty="0"/>
          </a:p>
        </p:txBody>
      </p:sp>
      <p:sp>
        <p:nvSpPr>
          <p:cNvPr id="3" name="Content Placeholder 2"/>
          <p:cNvSpPr>
            <a:spLocks noGrp="1"/>
          </p:cNvSpPr>
          <p:nvPr>
            <p:ph idx="1"/>
          </p:nvPr>
        </p:nvSpPr>
        <p:spPr/>
        <p:txBody>
          <a:bodyPr>
            <a:norm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en-US" sz="5400" dirty="0" smtClean="0"/>
              <a:t>“</a:t>
            </a:r>
            <a:r>
              <a:rPr lang="mr-IN" sz="5400" dirty="0" smtClean="0"/>
              <a:t>…</a:t>
            </a:r>
            <a:r>
              <a:rPr lang="en-US" sz="5400" dirty="0" smtClean="0"/>
              <a:t>he poured out his soul to death</a:t>
            </a:r>
            <a:r>
              <a:rPr lang="mr-IN" sz="5400" dirty="0" smtClean="0"/>
              <a:t>…</a:t>
            </a:r>
            <a:r>
              <a:rPr lang="en-US" sz="5400" dirty="0" smtClean="0"/>
              <a:t>and bore the sin of many.”</a:t>
            </a:r>
            <a:endParaRPr lang="en-US" sz="5400" dirty="0"/>
          </a:p>
        </p:txBody>
      </p:sp>
    </p:spTree>
    <p:extLst>
      <p:ext uri="{BB962C8B-B14F-4D97-AF65-F5344CB8AC3E}">
        <p14:creationId xmlns:p14="http://schemas.microsoft.com/office/powerpoint/2010/main" val="70540755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Isaiah 53:11</a:t>
            </a:r>
            <a:endParaRPr lang="en-US" dirty="0"/>
          </a:p>
        </p:txBody>
      </p:sp>
      <p:sp>
        <p:nvSpPr>
          <p:cNvPr id="3" name="Content Placeholder 2"/>
          <p:cNvSpPr>
            <a:spLocks noGrp="1"/>
          </p:cNvSpPr>
          <p:nvPr>
            <p:ph idx="1"/>
          </p:nvPr>
        </p:nvSpPr>
        <p:spPr/>
        <p:txBody>
          <a:bodyPr>
            <a:normAutofit/>
          </a:bodyPr>
          <a:lstStyle/>
          <a:p>
            <a:pPr marL="0" lvl="0" indent="0">
              <a:lnSpc>
                <a:spcPct val="100000"/>
              </a:lnSpc>
              <a:spcBef>
                <a:spcPts val="0"/>
              </a:spcBef>
              <a:buNone/>
            </a:pPr>
            <a:r>
              <a:rPr lang="en-US" sz="4400" dirty="0" smtClean="0"/>
              <a:t>“Out of the fruit of the travail of his soul, he shall see and be satisfied.”</a:t>
            </a:r>
            <a:endParaRPr lang="en-US" sz="4400" dirty="0"/>
          </a:p>
        </p:txBody>
      </p:sp>
    </p:spTree>
    <p:extLst>
      <p:ext uri="{BB962C8B-B14F-4D97-AF65-F5344CB8AC3E}">
        <p14:creationId xmlns:p14="http://schemas.microsoft.com/office/powerpoint/2010/main" val="61026581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Romans 6:23</a:t>
            </a:r>
            <a:endParaRPr lang="en-US" dirty="0"/>
          </a:p>
        </p:txBody>
      </p:sp>
      <p:sp>
        <p:nvSpPr>
          <p:cNvPr id="3" name="Content Placeholder 2"/>
          <p:cNvSpPr>
            <a:spLocks noGrp="1"/>
          </p:cNvSpPr>
          <p:nvPr>
            <p:ph idx="1"/>
          </p:nvPr>
        </p:nvSpPr>
        <p:spPr/>
        <p:txBody>
          <a:bodyPr>
            <a:normAutofit/>
          </a:bodyPr>
          <a:lstStyle/>
          <a:p>
            <a:pPr marL="0" lvl="0" indent="0">
              <a:lnSpc>
                <a:spcPct val="100000"/>
              </a:lnSpc>
              <a:spcBef>
                <a:spcPts val="0"/>
              </a:spcBef>
              <a:buNone/>
            </a:pPr>
            <a:r>
              <a:rPr lang="en-US" sz="5400" dirty="0" smtClean="0"/>
              <a:t>“For the wages of sin is death</a:t>
            </a:r>
            <a:r>
              <a:rPr lang="mr-IN" sz="5400" dirty="0" smtClean="0"/>
              <a:t>…</a:t>
            </a:r>
            <a:r>
              <a:rPr lang="en-US" sz="5400" dirty="0" smtClean="0"/>
              <a:t>”</a:t>
            </a:r>
            <a:endParaRPr lang="en-US" sz="5400" dirty="0"/>
          </a:p>
        </p:txBody>
      </p:sp>
    </p:spTree>
    <p:extLst>
      <p:ext uri="{BB962C8B-B14F-4D97-AF65-F5344CB8AC3E}">
        <p14:creationId xmlns:p14="http://schemas.microsoft.com/office/powerpoint/2010/main" val="431869237"/>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Ezekiel 18:20</a:t>
            </a:r>
            <a:endParaRPr lang="en-US" dirty="0"/>
          </a:p>
        </p:txBody>
      </p:sp>
      <p:sp>
        <p:nvSpPr>
          <p:cNvPr id="3" name="Content Placeholder 2"/>
          <p:cNvSpPr>
            <a:spLocks noGrp="1"/>
          </p:cNvSpPr>
          <p:nvPr>
            <p:ph idx="1"/>
          </p:nvPr>
        </p:nvSpPr>
        <p:spPr/>
        <p:txBody>
          <a:bodyPr>
            <a:normAutofit/>
          </a:bodyPr>
          <a:lstStyle/>
          <a:p>
            <a:pPr marL="0" lvl="0" indent="0">
              <a:lnSpc>
                <a:spcPct val="100000"/>
              </a:lnSpc>
              <a:spcBef>
                <a:spcPts val="0"/>
              </a:spcBef>
              <a:buNone/>
              <a:defRPr/>
            </a:pPr>
            <a:r>
              <a:rPr lang="en-US" sz="4400" dirty="0" smtClean="0"/>
              <a:t>“The soul that sins shall die</a:t>
            </a:r>
            <a:r>
              <a:rPr lang="mr-IN" sz="4400" dirty="0" smtClean="0"/>
              <a:t>…</a:t>
            </a:r>
            <a:r>
              <a:rPr lang="en-US" sz="4400" dirty="0" smtClean="0"/>
              <a:t>”</a:t>
            </a:r>
            <a:endParaRPr lang="en-US" sz="4400" dirty="0"/>
          </a:p>
        </p:txBody>
      </p:sp>
    </p:spTree>
    <p:extLst>
      <p:ext uri="{BB962C8B-B14F-4D97-AF65-F5344CB8AC3E}">
        <p14:creationId xmlns:p14="http://schemas.microsoft.com/office/powerpoint/2010/main" val="250211462"/>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Romans 1:18</a:t>
            </a:r>
            <a:endParaRPr lang="en-US" dirty="0"/>
          </a:p>
        </p:txBody>
      </p:sp>
      <p:sp>
        <p:nvSpPr>
          <p:cNvPr id="3" name="Content Placeholder 2"/>
          <p:cNvSpPr>
            <a:spLocks noGrp="1"/>
          </p:cNvSpPr>
          <p:nvPr>
            <p:ph idx="1"/>
          </p:nvPr>
        </p:nvSpPr>
        <p:spPr/>
        <p:txBody>
          <a:bodyPr>
            <a:noAutofit/>
          </a:bodyPr>
          <a:lstStyle/>
          <a:p>
            <a:pPr marL="0" lvl="4" indent="0">
              <a:lnSpc>
                <a:spcPct val="100000"/>
              </a:lnSpc>
              <a:spcBef>
                <a:spcPts val="0"/>
              </a:spcBef>
              <a:buNone/>
            </a:pPr>
            <a:r>
              <a:rPr lang="en-US" sz="4800" dirty="0"/>
              <a:t>“For the wrath of God is revealed from heaven against all ungodliness and unrighteousness of men, who by their unrighteousness suppress the truth.” </a:t>
            </a:r>
            <a:endParaRPr lang="en-US" sz="4800" b="1" i="1" dirty="0"/>
          </a:p>
        </p:txBody>
      </p:sp>
    </p:spTree>
    <p:extLst>
      <p:ext uri="{BB962C8B-B14F-4D97-AF65-F5344CB8AC3E}">
        <p14:creationId xmlns:p14="http://schemas.microsoft.com/office/powerpoint/2010/main" val="165167089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Ephesians 4:11-13</a:t>
            </a:r>
            <a:endParaRPr lang="en-US" dirty="0"/>
          </a:p>
        </p:txBody>
      </p:sp>
      <p:sp>
        <p:nvSpPr>
          <p:cNvPr id="3" name="Content Placeholder 2"/>
          <p:cNvSpPr>
            <a:spLocks noGrp="1"/>
          </p:cNvSpPr>
          <p:nvPr>
            <p:ph idx="1"/>
          </p:nvPr>
        </p:nvSpPr>
        <p:spPr/>
        <p:txBody>
          <a:bodyPr>
            <a:normAutofit/>
          </a:bodyPr>
          <a:lstStyle/>
          <a:p>
            <a:pPr marL="0" lvl="0" indent="0">
              <a:lnSpc>
                <a:spcPct val="100000"/>
              </a:lnSpc>
              <a:spcBef>
                <a:spcPts val="0"/>
              </a:spcBef>
              <a:buNone/>
            </a:pPr>
            <a:r>
              <a:rPr lang="en-US" sz="3600" dirty="0" smtClean="0"/>
              <a:t>“And </a:t>
            </a:r>
            <a:r>
              <a:rPr lang="en-US" sz="3600" dirty="0"/>
              <a:t>he gave the apostles, the prophets, the evangelists, the shepherds and teachers, </a:t>
            </a:r>
            <a:r>
              <a:rPr lang="en-US" sz="3600" dirty="0" smtClean="0"/>
              <a:t>to </a:t>
            </a:r>
            <a:r>
              <a:rPr lang="en-US" sz="3600" dirty="0"/>
              <a:t>equip the saints for the work of ministry, for building up the body of Christ, </a:t>
            </a:r>
            <a:r>
              <a:rPr lang="en-US" sz="3600" dirty="0" smtClean="0"/>
              <a:t>until </a:t>
            </a:r>
            <a:r>
              <a:rPr lang="en-US" sz="3600" dirty="0"/>
              <a:t>we all attain to the unity of the faith and of the knowledge of the Son of God, to mature manhood, to the measure of the stature of the fullness of </a:t>
            </a:r>
            <a:r>
              <a:rPr lang="en-US" sz="3600" dirty="0" smtClean="0"/>
              <a:t>Christ.”</a:t>
            </a:r>
            <a:endParaRPr lang="en-US" sz="3600" dirty="0"/>
          </a:p>
        </p:txBody>
      </p:sp>
    </p:spTree>
    <p:extLst>
      <p:ext uri="{BB962C8B-B14F-4D97-AF65-F5344CB8AC3E}">
        <p14:creationId xmlns:p14="http://schemas.microsoft.com/office/powerpoint/2010/main" val="4095786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Isaiah 59:2</a:t>
            </a:r>
            <a:endParaRPr lang="en-US" dirty="0"/>
          </a:p>
        </p:txBody>
      </p:sp>
      <p:sp>
        <p:nvSpPr>
          <p:cNvPr id="3" name="Content Placeholder 2"/>
          <p:cNvSpPr>
            <a:spLocks noGrp="1"/>
          </p:cNvSpPr>
          <p:nvPr>
            <p:ph idx="1"/>
          </p:nvPr>
        </p:nvSpPr>
        <p:spPr/>
        <p:txBody>
          <a:bodyPr>
            <a:noAutofit/>
          </a:bodyPr>
          <a:lstStyle/>
          <a:p>
            <a:pPr marL="0" lvl="0" indent="0">
              <a:lnSpc>
                <a:spcPct val="100000"/>
              </a:lnSpc>
              <a:spcBef>
                <a:spcPts val="0"/>
              </a:spcBef>
              <a:buNone/>
            </a:pPr>
            <a:r>
              <a:rPr lang="en-US" sz="4400" dirty="0"/>
              <a:t>“but your iniquities have made a separation between you and your God, and your sins have hidden his face from you so that he does not hear.” </a:t>
            </a:r>
          </a:p>
        </p:txBody>
      </p:sp>
    </p:spTree>
    <p:extLst>
      <p:ext uri="{BB962C8B-B14F-4D97-AF65-F5344CB8AC3E}">
        <p14:creationId xmlns:p14="http://schemas.microsoft.com/office/powerpoint/2010/main" val="348169345"/>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John 8:34</a:t>
            </a:r>
            <a:endParaRPr lang="en-US" dirty="0"/>
          </a:p>
        </p:txBody>
      </p:sp>
      <p:sp>
        <p:nvSpPr>
          <p:cNvPr id="3" name="Content Placeholder 2"/>
          <p:cNvSpPr>
            <a:spLocks noGrp="1"/>
          </p:cNvSpPr>
          <p:nvPr>
            <p:ph idx="1"/>
          </p:nvPr>
        </p:nvSpPr>
        <p:spPr/>
        <p:txBody>
          <a:bodyPr>
            <a:noAutofit/>
          </a:bodyPr>
          <a:lstStyle/>
          <a:p>
            <a:pPr marL="0" lvl="0" indent="0">
              <a:lnSpc>
                <a:spcPct val="100000"/>
              </a:lnSpc>
              <a:spcBef>
                <a:spcPts val="0"/>
              </a:spcBef>
              <a:buNone/>
              <a:defRPr/>
            </a:pPr>
            <a:r>
              <a:rPr lang="en-US" sz="5400" dirty="0" smtClean="0"/>
              <a:t>“Truly, truly, I say to you, everyone who commits sin is the slave of sin.”</a:t>
            </a:r>
            <a:endParaRPr lang="en-US" sz="5400" dirty="0"/>
          </a:p>
        </p:txBody>
      </p:sp>
    </p:spTree>
    <p:extLst>
      <p:ext uri="{BB962C8B-B14F-4D97-AF65-F5344CB8AC3E}">
        <p14:creationId xmlns:p14="http://schemas.microsoft.com/office/powerpoint/2010/main" val="62398516"/>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2 Timothy 2:25-26</a:t>
            </a:r>
            <a:endParaRPr lang="en-US" dirty="0"/>
          </a:p>
        </p:txBody>
      </p:sp>
      <p:sp>
        <p:nvSpPr>
          <p:cNvPr id="3" name="Content Placeholder 2"/>
          <p:cNvSpPr>
            <a:spLocks noGrp="1"/>
          </p:cNvSpPr>
          <p:nvPr>
            <p:ph idx="1"/>
          </p:nvPr>
        </p:nvSpPr>
        <p:spPr/>
        <p:txBody>
          <a:bodyPr>
            <a:noAutofit/>
          </a:bodyPr>
          <a:lstStyle/>
          <a:p>
            <a:pPr marL="0" lvl="0" indent="0">
              <a:lnSpc>
                <a:spcPct val="100000"/>
              </a:lnSpc>
              <a:spcBef>
                <a:spcPts val="0"/>
              </a:spcBef>
              <a:buNone/>
              <a:defRPr/>
            </a:pPr>
            <a:r>
              <a:rPr lang="en-US" sz="4400" dirty="0"/>
              <a:t>“Opponents must be corrected with gentleness. God may perhaps grant them repentance leading to a knowledge of the truth, and they may come to their senses and escape from the snare of the devil, after being captured by him to do his will.” </a:t>
            </a:r>
          </a:p>
        </p:txBody>
      </p:sp>
    </p:spTree>
    <p:extLst>
      <p:ext uri="{BB962C8B-B14F-4D97-AF65-F5344CB8AC3E}">
        <p14:creationId xmlns:p14="http://schemas.microsoft.com/office/powerpoint/2010/main" val="173065298"/>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Hebrews 9:26</a:t>
            </a:r>
            <a:endParaRPr lang="en-US" dirty="0"/>
          </a:p>
        </p:txBody>
      </p:sp>
      <p:sp>
        <p:nvSpPr>
          <p:cNvPr id="3" name="Content Placeholder 2"/>
          <p:cNvSpPr>
            <a:spLocks noGrp="1"/>
          </p:cNvSpPr>
          <p:nvPr>
            <p:ph idx="1"/>
          </p:nvPr>
        </p:nvSpPr>
        <p:spPr/>
        <p:txBody>
          <a:bodyPr>
            <a:normAutofit/>
          </a:bodyPr>
          <a:lstStyle/>
          <a:p>
            <a:pPr marL="0" lvl="0" indent="0">
              <a:lnSpc>
                <a:spcPct val="100000"/>
              </a:lnSpc>
              <a:spcBef>
                <a:spcPts val="0"/>
              </a:spcBef>
              <a:buNone/>
            </a:pPr>
            <a:r>
              <a:rPr lang="en-US" sz="5400" dirty="0" smtClean="0"/>
              <a:t>“He has appeared once for all at the end of the age to put away sin by the sacrifice of himself.”</a:t>
            </a:r>
            <a:endParaRPr lang="en-US" sz="5400" dirty="0"/>
          </a:p>
        </p:txBody>
      </p:sp>
    </p:spTree>
    <p:extLst>
      <p:ext uri="{BB962C8B-B14F-4D97-AF65-F5344CB8AC3E}">
        <p14:creationId xmlns:p14="http://schemas.microsoft.com/office/powerpoint/2010/main" val="1080738180"/>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Hebrews 10:10</a:t>
            </a:r>
            <a:endParaRPr lang="en-US" dirty="0"/>
          </a:p>
        </p:txBody>
      </p:sp>
      <p:sp>
        <p:nvSpPr>
          <p:cNvPr id="3" name="Content Placeholder 2"/>
          <p:cNvSpPr>
            <a:spLocks noGrp="1"/>
          </p:cNvSpPr>
          <p:nvPr>
            <p:ph idx="1"/>
          </p:nvPr>
        </p:nvSpPr>
        <p:spPr/>
        <p:txBody>
          <a:bodyPr>
            <a:normAutofit/>
          </a:bodyPr>
          <a:lstStyle/>
          <a:p>
            <a:pPr marL="0" lvl="0" indent="0">
              <a:lnSpc>
                <a:spcPct val="100000"/>
              </a:lnSpc>
              <a:spcBef>
                <a:spcPts val="0"/>
              </a:spcBef>
              <a:buNone/>
            </a:pPr>
            <a:r>
              <a:rPr lang="en-US" sz="5400" dirty="0" smtClean="0"/>
              <a:t>“And by God’s will, we have been made holy through the sacrifice of the body of Jesus Christ once for all.”</a:t>
            </a:r>
            <a:endParaRPr lang="en-US" sz="5400" dirty="0"/>
          </a:p>
        </p:txBody>
      </p:sp>
    </p:spTree>
    <p:extLst>
      <p:ext uri="{BB962C8B-B14F-4D97-AF65-F5344CB8AC3E}">
        <p14:creationId xmlns:p14="http://schemas.microsoft.com/office/powerpoint/2010/main" val="330646080"/>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 John 4:10</a:t>
            </a:r>
            <a:endParaRPr lang="en-US" dirty="0"/>
          </a:p>
        </p:txBody>
      </p:sp>
      <p:sp>
        <p:nvSpPr>
          <p:cNvPr id="3" name="Content Placeholder 2"/>
          <p:cNvSpPr>
            <a:spLocks noGrp="1"/>
          </p:cNvSpPr>
          <p:nvPr>
            <p:ph idx="1"/>
          </p:nvPr>
        </p:nvSpPr>
        <p:spPr/>
        <p:txBody>
          <a:bodyPr>
            <a:norm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en-US" sz="5400" dirty="0" smtClean="0"/>
              <a:t>“In this is love, not that we loved God, but that he loved us and sent his Son to be the propitiation for our sins.”</a:t>
            </a:r>
            <a:endParaRPr lang="en-US" sz="5400" dirty="0"/>
          </a:p>
        </p:txBody>
      </p:sp>
    </p:spTree>
    <p:extLst>
      <p:ext uri="{BB962C8B-B14F-4D97-AF65-F5344CB8AC3E}">
        <p14:creationId xmlns:p14="http://schemas.microsoft.com/office/powerpoint/2010/main" val="575163364"/>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2 Corinthians 5:18-19</a:t>
            </a:r>
            <a:endParaRPr lang="en-US" dirty="0"/>
          </a:p>
        </p:txBody>
      </p:sp>
      <p:sp>
        <p:nvSpPr>
          <p:cNvPr id="3" name="Content Placeholder 2"/>
          <p:cNvSpPr>
            <a:spLocks noGrp="1"/>
          </p:cNvSpPr>
          <p:nvPr>
            <p:ph idx="1"/>
          </p:nvPr>
        </p:nvSpPr>
        <p:spPr/>
        <p:txBody>
          <a:bodyPr>
            <a:norm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en-US" sz="5400" dirty="0" smtClean="0"/>
              <a:t>“God through Christ reconciled us to himself and gave us the ministry of reconciliation; that is, in Christ God was reconciling the world to himself.”</a:t>
            </a:r>
            <a:endParaRPr lang="en-US" sz="5400" dirty="0"/>
          </a:p>
        </p:txBody>
      </p:sp>
    </p:spTree>
    <p:extLst>
      <p:ext uri="{BB962C8B-B14F-4D97-AF65-F5344CB8AC3E}">
        <p14:creationId xmlns:p14="http://schemas.microsoft.com/office/powerpoint/2010/main" val="2005953937"/>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Mark 10:45</a:t>
            </a:r>
            <a:endParaRPr lang="en-US" dirty="0"/>
          </a:p>
        </p:txBody>
      </p:sp>
      <p:sp>
        <p:nvSpPr>
          <p:cNvPr id="3" name="Content Placeholder 2"/>
          <p:cNvSpPr>
            <a:spLocks noGrp="1"/>
          </p:cNvSpPr>
          <p:nvPr>
            <p:ph idx="1"/>
          </p:nvPr>
        </p:nvSpPr>
        <p:spPr/>
        <p:txBody>
          <a:bodyPr>
            <a:normAutofit/>
          </a:bodyPr>
          <a:lstStyle/>
          <a:p>
            <a:pPr marL="0" lvl="0" indent="0">
              <a:lnSpc>
                <a:spcPct val="100000"/>
              </a:lnSpc>
              <a:spcBef>
                <a:spcPts val="0"/>
              </a:spcBef>
              <a:buNone/>
            </a:pPr>
            <a:r>
              <a:rPr lang="en-US" sz="5400" dirty="0" smtClean="0"/>
              <a:t>“The Son of man also came not to be served, but to serve, and to give His life as a ransom for many.”</a:t>
            </a:r>
            <a:endParaRPr lang="en-US" sz="5400" dirty="0"/>
          </a:p>
        </p:txBody>
      </p:sp>
    </p:spTree>
    <p:extLst>
      <p:ext uri="{BB962C8B-B14F-4D97-AF65-F5344CB8AC3E}">
        <p14:creationId xmlns:p14="http://schemas.microsoft.com/office/powerpoint/2010/main" val="1057409589"/>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Hebrews 2:14-15</a:t>
            </a:r>
            <a:endParaRPr lang="en-US" dirty="0"/>
          </a:p>
        </p:txBody>
      </p:sp>
      <p:sp>
        <p:nvSpPr>
          <p:cNvPr id="3" name="Content Placeholder 2"/>
          <p:cNvSpPr>
            <a:spLocks noGrp="1"/>
          </p:cNvSpPr>
          <p:nvPr>
            <p:ph idx="1"/>
          </p:nvPr>
        </p:nvSpPr>
        <p:spPr/>
        <p:txBody>
          <a:bodyPr>
            <a:normAutofit fontScale="92500" lnSpcReduction="10000"/>
          </a:bodyPr>
          <a:lstStyle/>
          <a:p>
            <a:pPr marL="0" lvl="0" indent="0">
              <a:lnSpc>
                <a:spcPct val="100000"/>
              </a:lnSpc>
              <a:spcBef>
                <a:spcPts val="0"/>
              </a:spcBef>
              <a:buNone/>
            </a:pPr>
            <a:r>
              <a:rPr lang="en-US" sz="4800" dirty="0"/>
              <a:t>“Since therefore the children share in flesh and blood, he himself likewise partook of the same things, that through death he might destroy the one who has the power of death, that is, the devil, and deliver all those who through fear of death were subject to lifelong slavery.” </a:t>
            </a:r>
            <a:endParaRPr lang="en-US" sz="5400" dirty="0"/>
          </a:p>
        </p:txBody>
      </p:sp>
    </p:spTree>
    <p:extLst>
      <p:ext uri="{BB962C8B-B14F-4D97-AF65-F5344CB8AC3E}">
        <p14:creationId xmlns:p14="http://schemas.microsoft.com/office/powerpoint/2010/main" val="1169664075"/>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Colossians 1:13</a:t>
            </a:r>
            <a:endParaRPr lang="en-US" dirty="0"/>
          </a:p>
        </p:txBody>
      </p:sp>
      <p:sp>
        <p:nvSpPr>
          <p:cNvPr id="3" name="Content Placeholder 2"/>
          <p:cNvSpPr>
            <a:spLocks noGrp="1"/>
          </p:cNvSpPr>
          <p:nvPr>
            <p:ph idx="1"/>
          </p:nvPr>
        </p:nvSpPr>
        <p:spPr/>
        <p:txBody>
          <a:bodyPr>
            <a:norm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en-US" sz="5400" dirty="0" smtClean="0"/>
              <a:t>“God has delivered us from the dominion of darkness and transferred us to the kingdom of his beloved Son.”</a:t>
            </a:r>
            <a:endParaRPr lang="en-US" sz="5400" dirty="0"/>
          </a:p>
        </p:txBody>
      </p:sp>
    </p:spTree>
    <p:extLst>
      <p:ext uri="{BB962C8B-B14F-4D97-AF65-F5344CB8AC3E}">
        <p14:creationId xmlns:p14="http://schemas.microsoft.com/office/powerpoint/2010/main" val="65470179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Ephesians 4:15-16</a:t>
            </a:r>
            <a:endParaRPr lang="en-US" dirty="0"/>
          </a:p>
        </p:txBody>
      </p:sp>
      <p:sp>
        <p:nvSpPr>
          <p:cNvPr id="3" name="Content Placeholder 2"/>
          <p:cNvSpPr>
            <a:spLocks noGrp="1"/>
          </p:cNvSpPr>
          <p:nvPr>
            <p:ph idx="1"/>
          </p:nvPr>
        </p:nvSpPr>
        <p:spPr/>
        <p:txBody>
          <a:bodyPr>
            <a:normAutofit/>
          </a:bodyPr>
          <a:lstStyle/>
          <a:p>
            <a:pPr marL="0" lvl="0" indent="0">
              <a:lnSpc>
                <a:spcPct val="100000"/>
              </a:lnSpc>
              <a:spcBef>
                <a:spcPts val="0"/>
              </a:spcBef>
              <a:buNone/>
            </a:pPr>
            <a:r>
              <a:rPr lang="en-US" sz="4000" dirty="0" smtClean="0"/>
              <a:t>“</a:t>
            </a:r>
            <a:r>
              <a:rPr lang="mr-IN" sz="4000" dirty="0" smtClean="0"/>
              <a:t>…</a:t>
            </a:r>
            <a:r>
              <a:rPr lang="en-US" sz="4000" dirty="0" smtClean="0"/>
              <a:t>we </a:t>
            </a:r>
            <a:r>
              <a:rPr lang="en-US" sz="4000" dirty="0"/>
              <a:t>are to grow up in every way into him who is the head, into Christ, </a:t>
            </a:r>
            <a:r>
              <a:rPr lang="en-US" sz="4000" dirty="0" smtClean="0"/>
              <a:t>from </a:t>
            </a:r>
            <a:r>
              <a:rPr lang="en-US" sz="4000" dirty="0"/>
              <a:t>whom the whole body, joined and held together by every joint with which it is equipped, when each part is working properly, makes the body grow so that it builds itself up in love</a:t>
            </a:r>
            <a:r>
              <a:rPr lang="en-US" sz="4000" dirty="0" smtClean="0"/>
              <a:t>.”</a:t>
            </a:r>
            <a:endParaRPr lang="en-US" sz="4000" dirty="0"/>
          </a:p>
        </p:txBody>
      </p:sp>
    </p:spTree>
    <p:extLst>
      <p:ext uri="{BB962C8B-B14F-4D97-AF65-F5344CB8AC3E}">
        <p14:creationId xmlns:p14="http://schemas.microsoft.com/office/powerpoint/2010/main" val="118121274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Romans 6:11, 14</a:t>
            </a:r>
            <a:endParaRPr lang="en-US" dirty="0"/>
          </a:p>
        </p:txBody>
      </p:sp>
      <p:sp>
        <p:nvSpPr>
          <p:cNvPr id="3" name="Content Placeholder 2"/>
          <p:cNvSpPr>
            <a:spLocks noGrp="1"/>
          </p:cNvSpPr>
          <p:nvPr>
            <p:ph idx="1"/>
          </p:nvPr>
        </p:nvSpPr>
        <p:spPr/>
        <p:txBody>
          <a:bodyPr>
            <a:normAutofit fontScale="92500"/>
          </a:bodyPr>
          <a:lstStyle/>
          <a:p>
            <a:pPr marL="0" lvl="0" indent="0">
              <a:lnSpc>
                <a:spcPct val="100000"/>
              </a:lnSpc>
              <a:spcBef>
                <a:spcPts val="0"/>
              </a:spcBef>
              <a:buNone/>
              <a:defRPr/>
            </a:pPr>
            <a:r>
              <a:rPr lang="en-US" sz="5400" dirty="0" smtClean="0"/>
              <a:t>“So you also must consider yourselves dead to sin and alive to God in Christ Jesus</a:t>
            </a:r>
            <a:r>
              <a:rPr lang="mr-IN" sz="5400" dirty="0" smtClean="0"/>
              <a:t>…</a:t>
            </a:r>
            <a:r>
              <a:rPr lang="en-US" sz="5400" dirty="0" smtClean="0"/>
              <a:t>For sin will have no dominion over you since you are not under law but under grace.”</a:t>
            </a:r>
            <a:endParaRPr lang="en-US" sz="5400" dirty="0"/>
          </a:p>
        </p:txBody>
      </p:sp>
    </p:spTree>
    <p:extLst>
      <p:ext uri="{BB962C8B-B14F-4D97-AF65-F5344CB8AC3E}">
        <p14:creationId xmlns:p14="http://schemas.microsoft.com/office/powerpoint/2010/main" val="1562841506"/>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173454302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Atonement</a:t>
            </a:r>
            <a:endParaRPr lang="en-US" dirty="0"/>
          </a:p>
        </p:txBody>
      </p:sp>
      <p:sp>
        <p:nvSpPr>
          <p:cNvPr id="3" name="Content Placeholder 2"/>
          <p:cNvSpPr>
            <a:spLocks noGrp="1"/>
          </p:cNvSpPr>
          <p:nvPr>
            <p:ph idx="1"/>
          </p:nvPr>
        </p:nvSpPr>
        <p:spPr/>
        <p:txBody>
          <a:bodyPr>
            <a:norm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en-US" sz="5400" dirty="0" smtClean="0"/>
              <a:t>“The atonement is the work that Christ did in his life and death to earn our salvation.”</a:t>
            </a:r>
            <a:endParaRPr lang="en-US" sz="5400" dirty="0"/>
          </a:p>
        </p:txBody>
      </p:sp>
    </p:spTree>
    <p:extLst>
      <p:ext uri="{BB962C8B-B14F-4D97-AF65-F5344CB8AC3E}">
        <p14:creationId xmlns:p14="http://schemas.microsoft.com/office/powerpoint/2010/main" val="34706101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Humiliation </a:t>
            </a:r>
            <a:r>
              <a:rPr lang="mr-IN" dirty="0" smtClean="0"/>
              <a:t>–</a:t>
            </a:r>
            <a:r>
              <a:rPr lang="en-US" dirty="0" smtClean="0"/>
              <a:t> Philippians 2:5-8</a:t>
            </a:r>
            <a:endParaRPr lang="en-US" dirty="0"/>
          </a:p>
        </p:txBody>
      </p:sp>
      <p:sp>
        <p:nvSpPr>
          <p:cNvPr id="3" name="Content Placeholder 2"/>
          <p:cNvSpPr>
            <a:spLocks noGrp="1"/>
          </p:cNvSpPr>
          <p:nvPr>
            <p:ph idx="1"/>
          </p:nvPr>
        </p:nvSpPr>
        <p:spPr/>
        <p:txBody>
          <a:bodyPr>
            <a:normAutofit fontScale="70000" lnSpcReduction="20000"/>
          </a:bodyPr>
          <a:lstStyle/>
          <a:p>
            <a:pPr marL="0" lvl="0" indent="0">
              <a:lnSpc>
                <a:spcPct val="100000"/>
              </a:lnSpc>
              <a:spcBef>
                <a:spcPts val="0"/>
              </a:spcBef>
              <a:buNone/>
              <a:defRPr/>
            </a:pPr>
            <a:r>
              <a:rPr lang="en-US" sz="5400" dirty="0" smtClean="0"/>
              <a:t>“Have </a:t>
            </a:r>
            <a:r>
              <a:rPr lang="en-US" sz="5400" dirty="0"/>
              <a:t>this mind among yourselves, which is yours in Christ Jesus, who, though he was in the form of God, did not count equality with God a thing to be grasped, but emptied himself, by taking the form of a servant, being born in the likeness of men. And being found in human form, he humbled himself by becoming obedient to the point of death, even death on a cross</a:t>
            </a:r>
            <a:r>
              <a:rPr lang="en-US" sz="5400" dirty="0" smtClean="0"/>
              <a:t>.”</a:t>
            </a:r>
            <a:endParaRPr lang="en-US" sz="5400" dirty="0"/>
          </a:p>
        </p:txBody>
      </p:sp>
    </p:spTree>
    <p:extLst>
      <p:ext uri="{BB962C8B-B14F-4D97-AF65-F5344CB8AC3E}">
        <p14:creationId xmlns:p14="http://schemas.microsoft.com/office/powerpoint/2010/main" val="59889164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Exaltation </a:t>
            </a:r>
            <a:r>
              <a:rPr lang="mr-IN" dirty="0" smtClean="0"/>
              <a:t>–</a:t>
            </a:r>
            <a:r>
              <a:rPr lang="en-US" dirty="0" smtClean="0"/>
              <a:t> Philippians 2:9-11</a:t>
            </a:r>
            <a:endParaRPr lang="en-US" dirty="0"/>
          </a:p>
        </p:txBody>
      </p:sp>
      <p:sp>
        <p:nvSpPr>
          <p:cNvPr id="3" name="Content Placeholder 2"/>
          <p:cNvSpPr>
            <a:spLocks noGrp="1"/>
          </p:cNvSpPr>
          <p:nvPr>
            <p:ph idx="1"/>
          </p:nvPr>
        </p:nvSpPr>
        <p:spPr/>
        <p:txBody>
          <a:bodyPr>
            <a:normAutofit fontScale="85000" lnSpcReduction="20000"/>
          </a:bodyPr>
          <a:lstStyle/>
          <a:p>
            <a:pPr marL="0" lvl="0" indent="0">
              <a:lnSpc>
                <a:spcPct val="100000"/>
              </a:lnSpc>
              <a:spcBef>
                <a:spcPts val="0"/>
              </a:spcBef>
              <a:buNone/>
            </a:pPr>
            <a:r>
              <a:rPr lang="en-US" sz="5400" dirty="0" smtClean="0"/>
              <a:t>“Therefore</a:t>
            </a:r>
            <a:r>
              <a:rPr lang="en-US" sz="5400" dirty="0"/>
              <a:t>, God has highly exalted him and bestowed on him the name that is above every name, so that at the name of Jesus every knee should bow, in heaven and on earth and under the earth, and every tongue confess that Jesus Christ is Lord, to the glory of God the Father.” </a:t>
            </a:r>
            <a:endParaRPr lang="en-US" sz="5400" dirty="0">
              <a:solidFill>
                <a:schemeClr val="tx1"/>
              </a:solidFill>
            </a:endParaRPr>
          </a:p>
        </p:txBody>
      </p:sp>
    </p:spTree>
    <p:extLst>
      <p:ext uri="{BB962C8B-B14F-4D97-AF65-F5344CB8AC3E}">
        <p14:creationId xmlns:p14="http://schemas.microsoft.com/office/powerpoint/2010/main" val="117355125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Humiliation</a:t>
            </a:r>
            <a:endParaRPr lang="en-US" dirty="0"/>
          </a:p>
        </p:txBody>
      </p:sp>
      <p:sp>
        <p:nvSpPr>
          <p:cNvPr id="3" name="Content Placeholder 2"/>
          <p:cNvSpPr>
            <a:spLocks noGrp="1"/>
          </p:cNvSpPr>
          <p:nvPr>
            <p:ph idx="1"/>
          </p:nvPr>
        </p:nvSpPr>
        <p:spPr/>
        <p:txBody>
          <a:bodyPr>
            <a:normAutofit/>
          </a:bodyPr>
          <a:lstStyle/>
          <a:p>
            <a:pPr>
              <a:lnSpc>
                <a:spcPct val="100000"/>
              </a:lnSpc>
              <a:spcBef>
                <a:spcPts val="0"/>
              </a:spcBef>
              <a:defRPr/>
            </a:pPr>
            <a:r>
              <a:rPr lang="en-US" sz="5400" dirty="0" smtClean="0"/>
              <a:t>Incarnation</a:t>
            </a:r>
          </a:p>
          <a:p>
            <a:pPr>
              <a:lnSpc>
                <a:spcPct val="100000"/>
              </a:lnSpc>
              <a:spcBef>
                <a:spcPts val="0"/>
              </a:spcBef>
              <a:defRPr/>
            </a:pPr>
            <a:r>
              <a:rPr lang="en-US" sz="5400" dirty="0" smtClean="0"/>
              <a:t>Life lived (Active Obedience)</a:t>
            </a:r>
          </a:p>
          <a:p>
            <a:pPr>
              <a:lnSpc>
                <a:spcPct val="100000"/>
              </a:lnSpc>
              <a:spcBef>
                <a:spcPts val="0"/>
              </a:spcBef>
              <a:defRPr/>
            </a:pPr>
            <a:r>
              <a:rPr lang="en-US" sz="5400" dirty="0" smtClean="0"/>
              <a:t>Death Died (Passive Obedience)</a:t>
            </a:r>
            <a:endParaRPr lang="en-US" sz="5400" dirty="0"/>
          </a:p>
        </p:txBody>
      </p:sp>
    </p:spTree>
    <p:extLst>
      <p:ext uri="{BB962C8B-B14F-4D97-AF65-F5344CB8AC3E}">
        <p14:creationId xmlns:p14="http://schemas.microsoft.com/office/powerpoint/2010/main" val="173865399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Exaltation</a:t>
            </a:r>
            <a:endParaRPr lang="en-US" dirty="0"/>
          </a:p>
        </p:txBody>
      </p:sp>
      <p:sp>
        <p:nvSpPr>
          <p:cNvPr id="3" name="Content Placeholder 2"/>
          <p:cNvSpPr>
            <a:spLocks noGrp="1"/>
          </p:cNvSpPr>
          <p:nvPr>
            <p:ph idx="1"/>
          </p:nvPr>
        </p:nvSpPr>
        <p:spPr/>
        <p:txBody>
          <a:bodyPr>
            <a:normAutofit/>
          </a:bodyPr>
          <a:lstStyle/>
          <a:p>
            <a:pPr>
              <a:lnSpc>
                <a:spcPct val="100000"/>
              </a:lnSpc>
              <a:spcBef>
                <a:spcPts val="0"/>
              </a:spcBef>
              <a:defRPr/>
            </a:pPr>
            <a:r>
              <a:rPr lang="en-US" sz="6000" dirty="0" smtClean="0"/>
              <a:t>Resurrection</a:t>
            </a:r>
          </a:p>
          <a:p>
            <a:pPr>
              <a:lnSpc>
                <a:spcPct val="100000"/>
              </a:lnSpc>
              <a:spcBef>
                <a:spcPts val="0"/>
              </a:spcBef>
              <a:defRPr/>
            </a:pPr>
            <a:r>
              <a:rPr lang="en-US" sz="6000" dirty="0" smtClean="0"/>
              <a:t>Ascension</a:t>
            </a:r>
          </a:p>
          <a:p>
            <a:pPr>
              <a:lnSpc>
                <a:spcPct val="100000"/>
              </a:lnSpc>
              <a:spcBef>
                <a:spcPts val="0"/>
              </a:spcBef>
              <a:defRPr/>
            </a:pPr>
            <a:r>
              <a:rPr lang="en-US" sz="6000" dirty="0" smtClean="0"/>
              <a:t>Second Coming</a:t>
            </a:r>
            <a:endParaRPr lang="en-US" sz="6000" dirty="0"/>
          </a:p>
        </p:txBody>
      </p:sp>
    </p:spTree>
    <p:extLst>
      <p:ext uri="{BB962C8B-B14F-4D97-AF65-F5344CB8AC3E}">
        <p14:creationId xmlns:p14="http://schemas.microsoft.com/office/powerpoint/2010/main" val="1531885065"/>
      </p:ext>
    </p:extLst>
  </p:cSld>
  <p:clrMapOvr>
    <a:masterClrMapping/>
  </p:clrMapOvr>
  <p:timing>
    <p:tnLst>
      <p:par>
        <p:cTn id="1" dur="indefinite" restart="never" nodeType="tmRoot"/>
      </p:par>
    </p:tnLst>
  </p:timing>
</p:sld>
</file>

<file path=ppt/theme/theme1.xml><?xml version="1.0" encoding="utf-8"?>
<a:theme xmlns:a="http://schemas.openxmlformats.org/drawingml/2006/main" name="Depth">
  <a:themeElements>
    <a:clrScheme name="Depth">
      <a:dk1>
        <a:sysClr val="windowText" lastClr="000000"/>
      </a:dk1>
      <a:lt1>
        <a:sysClr val="window" lastClr="FFFFFF"/>
      </a:lt1>
      <a:dk2>
        <a:srgbClr val="455F51"/>
      </a:dk2>
      <a:lt2>
        <a:srgbClr val="94D7E4"/>
      </a:lt2>
      <a:accent1>
        <a:srgbClr val="41AEBD"/>
      </a:accent1>
      <a:accent2>
        <a:srgbClr val="97E9D5"/>
      </a:accent2>
      <a:accent3>
        <a:srgbClr val="A2CF49"/>
      </a:accent3>
      <a:accent4>
        <a:srgbClr val="608F3D"/>
      </a:accent4>
      <a:accent5>
        <a:srgbClr val="F4DE3A"/>
      </a:accent5>
      <a:accent6>
        <a:srgbClr val="FCB11C"/>
      </a:accent6>
      <a:hlink>
        <a:srgbClr val="FBCA98"/>
      </a:hlink>
      <a:folHlink>
        <a:srgbClr val="D3B86D"/>
      </a:folHlink>
    </a:clrScheme>
    <a:fontScheme name="Depth">
      <a:maj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epth">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Depth" id="{7BEAFC2A-325C-49C4-AC08-2B765DA903F9}" vid="{1735E755-43E6-43AA-ABA2-C989ECC79AF5}"/>
    </a:ext>
  </a:extLst>
</a:theme>
</file>

<file path=docProps/app.xml><?xml version="1.0" encoding="utf-8"?>
<Properties xmlns="http://schemas.openxmlformats.org/officeDocument/2006/extended-properties" xmlns:vt="http://schemas.openxmlformats.org/officeDocument/2006/docPropsVTypes">
  <Template>Depth</Template>
  <TotalTime>1610</TotalTime>
  <Words>1439</Words>
  <Application>Microsoft Macintosh PowerPoint</Application>
  <PresentationFormat>Widescreen</PresentationFormat>
  <Paragraphs>81</Paragraphs>
  <Slides>41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41</vt:i4>
      </vt:variant>
    </vt:vector>
  </HeadingPairs>
  <TitlesOfParts>
    <vt:vector size="45" baseType="lpstr">
      <vt:lpstr>Arial</vt:lpstr>
      <vt:lpstr>Corbel</vt:lpstr>
      <vt:lpstr>Mangal</vt:lpstr>
      <vt:lpstr>Depth</vt:lpstr>
      <vt:lpstr>Foundations Week 5 – Redemption Accomplished:  Atonement </vt:lpstr>
      <vt:lpstr>PowerPoint Presentation</vt:lpstr>
      <vt:lpstr>Ephesians 4:11-13</vt:lpstr>
      <vt:lpstr>Ephesians 4:15-16</vt:lpstr>
      <vt:lpstr>Atonement</vt:lpstr>
      <vt:lpstr>Humiliation – Philippians 2:5-8</vt:lpstr>
      <vt:lpstr>Exaltation – Philippians 2:9-11</vt:lpstr>
      <vt:lpstr>Humiliation</vt:lpstr>
      <vt:lpstr>Exaltation</vt:lpstr>
      <vt:lpstr>Matthew 1:20</vt:lpstr>
      <vt:lpstr>Philippians 3:9</vt:lpstr>
      <vt:lpstr>Matthew 3:15</vt:lpstr>
      <vt:lpstr>Luke 2:40</vt:lpstr>
      <vt:lpstr>Romans 5:19</vt:lpstr>
      <vt:lpstr>1 Corinthians 1:30</vt:lpstr>
      <vt:lpstr>2 Corinthians 1:18-20</vt:lpstr>
      <vt:lpstr>Galatians 3:13</vt:lpstr>
      <vt:lpstr>Mark 15:24</vt:lpstr>
      <vt:lpstr>PowerPoint Presentation</vt:lpstr>
      <vt:lpstr>2 Corinthians 5:21</vt:lpstr>
      <vt:lpstr>John 13:1</vt:lpstr>
      <vt:lpstr>Romans 3:25</vt:lpstr>
      <vt:lpstr>Hebrews 2:17</vt:lpstr>
      <vt:lpstr>1 John 2:2</vt:lpstr>
      <vt:lpstr>Isaiah 53:12</vt:lpstr>
      <vt:lpstr>Isaiah 53:11</vt:lpstr>
      <vt:lpstr>Romans 6:23</vt:lpstr>
      <vt:lpstr>Ezekiel 18:20</vt:lpstr>
      <vt:lpstr>Romans 1:18</vt:lpstr>
      <vt:lpstr>Isaiah 59:2</vt:lpstr>
      <vt:lpstr>John 8:34</vt:lpstr>
      <vt:lpstr>2 Timothy 2:25-26</vt:lpstr>
      <vt:lpstr>Hebrews 9:26</vt:lpstr>
      <vt:lpstr>Hebrews 10:10</vt:lpstr>
      <vt:lpstr>1 John 4:10</vt:lpstr>
      <vt:lpstr>2 Corinthians 5:18-19</vt:lpstr>
      <vt:lpstr>Mark 10:45</vt:lpstr>
      <vt:lpstr>Hebrews 2:14-15</vt:lpstr>
      <vt:lpstr>Colossians 1:13</vt:lpstr>
      <vt:lpstr>Romans 6:11, 14</vt:lpstr>
      <vt:lpstr>PowerPoint Presentation</vt:lpstr>
    </vt:vector>
  </TitlesOfParts>
  <Company/>
  <LinksUpToDate>false</LinksUpToDate>
  <SharedDoc>false</SharedDoc>
  <HyperlinksChanged>false</HyperlinksChanged>
  <AppVersion>15.0027</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Foundations Week 1 – Genesis: Trinity and  Attributes of God </dc:title>
  <dc:creator>Microsoft Office User</dc:creator>
  <cp:lastModifiedBy>Microsoft Office User</cp:lastModifiedBy>
  <cp:revision>35</cp:revision>
  <dcterms:created xsi:type="dcterms:W3CDTF">2016-09-28T18:41:46Z</dcterms:created>
  <dcterms:modified xsi:type="dcterms:W3CDTF">2016-10-26T20:39:22Z</dcterms:modified>
</cp:coreProperties>
</file>