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3" r:id="rId3"/>
    <p:sldId id="257" r:id="rId4"/>
    <p:sldId id="261" r:id="rId5"/>
    <p:sldId id="258" r:id="rId6"/>
    <p:sldId id="259" r:id="rId7"/>
    <p:sldId id="260" r:id="rId8"/>
    <p:sldId id="262" r:id="rId9"/>
    <p:sldId id="263" r:id="rId10"/>
    <p:sldId id="264" r:id="rId11"/>
    <p:sldId id="294" r:id="rId12"/>
    <p:sldId id="271" r:id="rId13"/>
    <p:sldId id="266" r:id="rId14"/>
    <p:sldId id="267" r:id="rId15"/>
    <p:sldId id="269" r:id="rId16"/>
    <p:sldId id="268" r:id="rId17"/>
    <p:sldId id="280" r:id="rId18"/>
    <p:sldId id="270" r:id="rId19"/>
    <p:sldId id="272" r:id="rId20"/>
    <p:sldId id="273" r:id="rId21"/>
    <p:sldId id="274" r:id="rId22"/>
    <p:sldId id="275" r:id="rId23"/>
    <p:sldId id="276" r:id="rId24"/>
    <p:sldId id="277" r:id="rId25"/>
    <p:sldId id="279" r:id="rId26"/>
    <p:sldId id="281" r:id="rId27"/>
    <p:sldId id="282" r:id="rId28"/>
    <p:sldId id="283" r:id="rId29"/>
    <p:sldId id="284" r:id="rId30"/>
    <p:sldId id="29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656"/>
  </p:normalViewPr>
  <p:slideViewPr>
    <p:cSldViewPr snapToGrid="0" snapToObjects="1">
      <p:cViewPr varScale="1">
        <p:scale>
          <a:sx n="102" d="100"/>
          <a:sy n="102" d="100"/>
        </p:scale>
        <p:origin x="208" y="2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10/5/16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10/5/16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10/5/16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10/5/16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10/5/16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10/5/16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10/5/16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10/5/16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10/5/16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10/5/16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10/5/16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10/5/16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415" y="1980966"/>
            <a:ext cx="9144000" cy="1641490"/>
          </a:xfrm>
        </p:spPr>
        <p:txBody>
          <a:bodyPr>
            <a:normAutofit fontScale="90000"/>
          </a:bodyPr>
          <a:lstStyle/>
          <a:p>
            <a:pPr algn="ctr"/>
            <a:r>
              <a:rPr lang="en-US" u="sng" dirty="0" smtClean="0"/>
              <a:t>Foundations</a:t>
            </a:r>
            <a:br>
              <a:rPr lang="en-US" u="sng" dirty="0" smtClean="0"/>
            </a:br>
            <a:r>
              <a:rPr lang="en-US" sz="6000" dirty="0" smtClean="0"/>
              <a:t>Week </a:t>
            </a:r>
            <a:r>
              <a:rPr lang="en-US" sz="6000" dirty="0" smtClean="0"/>
              <a:t>2 </a:t>
            </a:r>
            <a:r>
              <a:rPr lang="mr-IN" sz="6000" dirty="0" smtClean="0"/>
              <a:t>–</a:t>
            </a:r>
            <a:r>
              <a:rPr lang="en-US" sz="6000" dirty="0" smtClean="0"/>
              <a:t> </a:t>
            </a:r>
            <a:r>
              <a:rPr lang="en-US" sz="6000" dirty="0" smtClean="0"/>
              <a:t>Creation</a:t>
            </a:r>
            <a:r>
              <a:rPr lang="en-US" sz="6000" dirty="0" smtClean="0"/>
              <a:t>: The World, Man,</a:t>
            </a:r>
            <a:br>
              <a:rPr lang="en-US" sz="6000" dirty="0" smtClean="0"/>
            </a:br>
            <a:r>
              <a:rPr lang="en-US" sz="6000" dirty="0" smtClean="0"/>
              <a:t>Angels &amp; Demons</a:t>
            </a:r>
            <a:r>
              <a:rPr lang="en-US" dirty="0" smtClean="0"/>
              <a:t/>
            </a:r>
            <a:br>
              <a:rPr lang="en-US" dirty="0" smtClean="0"/>
            </a:br>
            <a:endParaRPr lang="en-US" dirty="0"/>
          </a:p>
        </p:txBody>
      </p:sp>
    </p:spTree>
    <p:extLst>
      <p:ext uri="{BB962C8B-B14F-4D97-AF65-F5344CB8AC3E}">
        <p14:creationId xmlns:p14="http://schemas.microsoft.com/office/powerpoint/2010/main" val="2072185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nihilo</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”Out of nothing.”</a:t>
            </a:r>
            <a:endParaRPr lang="en-US" sz="6000" dirty="0"/>
          </a:p>
        </p:txBody>
      </p:sp>
    </p:spTree>
    <p:extLst>
      <p:ext uri="{BB962C8B-B14F-4D97-AF65-F5344CB8AC3E}">
        <p14:creationId xmlns:p14="http://schemas.microsoft.com/office/powerpoint/2010/main" val="955289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a:t>
            </a:r>
            <a:r>
              <a:rPr lang="en-US" dirty="0" smtClean="0"/>
              <a:t>1:3</a:t>
            </a:r>
            <a:endParaRPr lang="en-US" dirty="0"/>
          </a:p>
        </p:txBody>
      </p:sp>
      <p:sp>
        <p:nvSpPr>
          <p:cNvPr id="3" name="Content Placeholder 2"/>
          <p:cNvSpPr>
            <a:spLocks noGrp="1"/>
          </p:cNvSpPr>
          <p:nvPr>
            <p:ph idx="1"/>
          </p:nvPr>
        </p:nvSpPr>
        <p:spPr/>
        <p:txBody>
          <a:bodyPr>
            <a:normAutofit/>
          </a:bodyPr>
          <a:lstStyle/>
          <a:p>
            <a:r>
              <a:rPr lang="en-US" sz="5400" dirty="0" smtClean="0"/>
              <a:t>“All things were made through Him, and without him was not anything made that was made.”</a:t>
            </a:r>
            <a:endParaRPr lang="en-US" sz="5400" dirty="0"/>
          </a:p>
        </p:txBody>
      </p:sp>
    </p:spTree>
    <p:extLst>
      <p:ext uri="{BB962C8B-B14F-4D97-AF65-F5344CB8AC3E}">
        <p14:creationId xmlns:p14="http://schemas.microsoft.com/office/powerpoint/2010/main" val="848218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11:3</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“By faith we understand that the world was prepared by the word of God, so that what is seen was not made out of things which are visible.”</a:t>
            </a:r>
            <a:r>
              <a:rPr lang="en-US" sz="5400" dirty="0"/>
              <a:t> </a:t>
            </a:r>
            <a:endParaRPr lang="en-US" sz="5400" dirty="0"/>
          </a:p>
        </p:txBody>
      </p:sp>
    </p:spTree>
    <p:extLst>
      <p:ext uri="{BB962C8B-B14F-4D97-AF65-F5344CB8AC3E}">
        <p14:creationId xmlns:p14="http://schemas.microsoft.com/office/powerpoint/2010/main" val="1729043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4:17</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pPr>
            <a:r>
              <a:rPr lang="en-US" sz="5400" dirty="0"/>
              <a:t>“As it is written: ‘I have made you a father of many nations.’ He is our father in the sight of God, in whom he believed—the God who gives </a:t>
            </a:r>
            <a:r>
              <a:rPr lang="en-US" sz="5400" dirty="0" smtClean="0"/>
              <a:t>life </a:t>
            </a:r>
            <a:r>
              <a:rPr lang="en-US" sz="5400" dirty="0"/>
              <a:t>to the dead and calls into being things that are not.”</a:t>
            </a:r>
            <a:r>
              <a:rPr lang="en-US" sz="5400" dirty="0"/>
              <a:t> </a:t>
            </a:r>
            <a:endParaRPr lang="en-US" sz="5400" dirty="0"/>
          </a:p>
        </p:txBody>
      </p:sp>
    </p:spTree>
    <p:extLst>
      <p:ext uri="{BB962C8B-B14F-4D97-AF65-F5344CB8AC3E}">
        <p14:creationId xmlns:p14="http://schemas.microsoft.com/office/powerpoint/2010/main" val="249841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Sovereignty</a:t>
            </a:r>
            <a:endParaRPr lang="en-US" dirty="0"/>
          </a:p>
        </p:txBody>
      </p:sp>
      <p:sp>
        <p:nvSpPr>
          <p:cNvPr id="3" name="Content Placeholder 2"/>
          <p:cNvSpPr>
            <a:spLocks noGrp="1"/>
          </p:cNvSpPr>
          <p:nvPr>
            <p:ph idx="1"/>
          </p:nvPr>
        </p:nvSpPr>
        <p:spPr/>
        <p:txBody>
          <a:bodyPr>
            <a:normAutofit/>
          </a:bodyPr>
          <a:lstStyle/>
          <a:p>
            <a:r>
              <a:rPr lang="en-US" sz="5400" dirty="0" smtClean="0"/>
              <a:t>God has absolute rule over creation as King and total control over all that happens.</a:t>
            </a:r>
            <a:endParaRPr lang="en-US" sz="5400" dirty="0"/>
          </a:p>
        </p:txBody>
      </p:sp>
    </p:spTree>
    <p:extLst>
      <p:ext uri="{BB962C8B-B14F-4D97-AF65-F5344CB8AC3E}">
        <p14:creationId xmlns:p14="http://schemas.microsoft.com/office/powerpoint/2010/main" val="1858616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4:34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“His dominion is an everlasting dominion, and his kingdom endures from generation to generation; all the inhabitants of the earth are accounted as nothing</a:t>
            </a:r>
            <a:r>
              <a:rPr lang="en-US" sz="5400" dirty="0" smtClean="0"/>
              <a:t>,</a:t>
            </a:r>
            <a:endParaRPr lang="en-US" sz="5400" dirty="0"/>
          </a:p>
        </p:txBody>
      </p:sp>
    </p:spTree>
    <p:extLst>
      <p:ext uri="{BB962C8B-B14F-4D97-AF65-F5344CB8AC3E}">
        <p14:creationId xmlns:p14="http://schemas.microsoft.com/office/powerpoint/2010/main" val="490664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4:35</a:t>
            </a:r>
            <a:endParaRPr lang="en-US" dirty="0"/>
          </a:p>
        </p:txBody>
      </p:sp>
      <p:sp>
        <p:nvSpPr>
          <p:cNvPr id="3" name="Content Placeholder 2"/>
          <p:cNvSpPr>
            <a:spLocks noGrp="1"/>
          </p:cNvSpPr>
          <p:nvPr>
            <p:ph idx="1"/>
          </p:nvPr>
        </p:nvSpPr>
        <p:spPr/>
        <p:txBody>
          <a:bodyPr>
            <a:normAutofit lnSpcReduction="10000"/>
          </a:bodyPr>
          <a:lstStyle/>
          <a:p>
            <a:pPr lvl="0"/>
            <a:r>
              <a:rPr lang="en-US" sz="5400" dirty="0" smtClean="0"/>
              <a:t>and </a:t>
            </a:r>
            <a:r>
              <a:rPr lang="en-US" sz="5400" dirty="0"/>
              <a:t>he does according to his will among the host of heaven and among the inhabitants of the earth; and none can stay his hand or say to him, ‘What have you done?’” </a:t>
            </a:r>
          </a:p>
          <a:p>
            <a:endParaRPr lang="en-US" dirty="0"/>
          </a:p>
        </p:txBody>
      </p:sp>
    </p:spTree>
    <p:extLst>
      <p:ext uri="{BB962C8B-B14F-4D97-AF65-F5344CB8AC3E}">
        <p14:creationId xmlns:p14="http://schemas.microsoft.com/office/powerpoint/2010/main" val="1788132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4:11</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“You are worthy, our Lord and God, to receive glory and honor and power, for you created all things, and by your will they existed and were created.”</a:t>
            </a:r>
            <a:endParaRPr lang="en-US" sz="6000" dirty="0"/>
          </a:p>
        </p:txBody>
      </p:sp>
    </p:spTree>
    <p:extLst>
      <p:ext uri="{BB962C8B-B14F-4D97-AF65-F5344CB8AC3E}">
        <p14:creationId xmlns:p14="http://schemas.microsoft.com/office/powerpoint/2010/main" val="577122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2:7a</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“The Lord God formed man of the dust from the ground</a:t>
            </a:r>
            <a:r>
              <a:rPr lang="mr-IN" sz="5400" dirty="0" smtClean="0"/>
              <a:t>…</a:t>
            </a:r>
            <a:r>
              <a:rPr lang="en-US" sz="5400" dirty="0" smtClean="0"/>
              <a:t>”</a:t>
            </a:r>
            <a:endParaRPr lang="en-US" sz="5400" dirty="0"/>
          </a:p>
        </p:txBody>
      </p:sp>
    </p:spTree>
    <p:extLst>
      <p:ext uri="{BB962C8B-B14F-4D97-AF65-F5344CB8AC3E}">
        <p14:creationId xmlns:p14="http://schemas.microsoft.com/office/powerpoint/2010/main" val="100319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2:7b</a:t>
            </a:r>
            <a:endParaRPr lang="en-US" dirty="0"/>
          </a:p>
        </p:txBody>
      </p:sp>
      <p:sp>
        <p:nvSpPr>
          <p:cNvPr id="3" name="Content Placeholder 2"/>
          <p:cNvSpPr>
            <a:spLocks noGrp="1"/>
          </p:cNvSpPr>
          <p:nvPr>
            <p:ph idx="1"/>
          </p:nvPr>
        </p:nvSpPr>
        <p:spPr/>
        <p:txBody>
          <a:bodyPr>
            <a:noAutofit/>
          </a:bodyPr>
          <a:lstStyle/>
          <a:p>
            <a:pPr marL="228600" marR="0" lvl="4" indent="0" defTabSz="914400" eaLnBrk="1" fontAlgn="auto" latinLnBrk="0" hangingPunct="1">
              <a:lnSpc>
                <a:spcPct val="100000"/>
              </a:lnSpc>
              <a:spcBef>
                <a:spcPts val="1000"/>
              </a:spcBef>
              <a:spcAft>
                <a:spcPts val="0"/>
              </a:spcAft>
              <a:buClrTx/>
              <a:buSzTx/>
              <a:buFontTx/>
              <a:buNone/>
              <a:tabLst/>
              <a:defRPr/>
            </a:pPr>
            <a:r>
              <a:rPr lang="en-US" sz="5400" dirty="0" smtClean="0"/>
              <a:t>“</a:t>
            </a:r>
            <a:r>
              <a:rPr lang="mr-IN" sz="5400" dirty="0" smtClean="0"/>
              <a:t>…</a:t>
            </a:r>
            <a:r>
              <a:rPr lang="en-US" sz="5400" dirty="0" smtClean="0"/>
              <a:t>and breathed into his nostrils the breath of life.”</a:t>
            </a:r>
            <a:endParaRPr lang="en-US" sz="5400" dirty="0"/>
          </a:p>
        </p:txBody>
      </p:sp>
    </p:spTree>
    <p:extLst>
      <p:ext uri="{BB962C8B-B14F-4D97-AF65-F5344CB8AC3E}">
        <p14:creationId xmlns:p14="http://schemas.microsoft.com/office/powerpoint/2010/main" val="624415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God created the entire universe out of nothing; it was originally very good; and he created it to glorify himself.</a:t>
            </a:r>
            <a:endParaRPr lang="en-US" sz="6000" dirty="0"/>
          </a:p>
        </p:txBody>
      </p:sp>
    </p:spTree>
    <p:extLst>
      <p:ext uri="{BB962C8B-B14F-4D97-AF65-F5344CB8AC3E}">
        <p14:creationId xmlns:p14="http://schemas.microsoft.com/office/powerpoint/2010/main" val="598891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2:7c</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t>
            </a:r>
            <a:r>
              <a:rPr lang="mr-IN" sz="5400" dirty="0" smtClean="0"/>
              <a:t>…</a:t>
            </a:r>
            <a:r>
              <a:rPr lang="en-US" sz="5400" dirty="0" smtClean="0"/>
              <a:t>and the man became a living being.”</a:t>
            </a:r>
            <a:endParaRPr lang="en-US" sz="5400" dirty="0"/>
          </a:p>
        </p:txBody>
      </p:sp>
    </p:spTree>
    <p:extLst>
      <p:ext uri="{BB962C8B-B14F-4D97-AF65-F5344CB8AC3E}">
        <p14:creationId xmlns:p14="http://schemas.microsoft.com/office/powerpoint/2010/main" val="282133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1:27</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“So God created man in his own image, in the image of God he created him; male and female he created them.”</a:t>
            </a:r>
            <a:endParaRPr lang="en-US" sz="5400" dirty="0"/>
          </a:p>
        </p:txBody>
      </p:sp>
    </p:spTree>
    <p:extLst>
      <p:ext uri="{BB962C8B-B14F-4D97-AF65-F5344CB8AC3E}">
        <p14:creationId xmlns:p14="http://schemas.microsoft.com/office/powerpoint/2010/main" val="705407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33:6, 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“By the word of the Lord the heavens were made, and all their host by the breath of his mouth…For He spoke, and it came to be; he commanded, and it stood forth.”</a:t>
            </a:r>
            <a:r>
              <a:rPr lang="en-US" sz="4400" dirty="0"/>
              <a:t> </a:t>
            </a:r>
            <a:endParaRPr lang="en-US" sz="4400" dirty="0"/>
          </a:p>
        </p:txBody>
      </p:sp>
    </p:spTree>
    <p:extLst>
      <p:ext uri="{BB962C8B-B14F-4D97-AF65-F5344CB8AC3E}">
        <p14:creationId xmlns:p14="http://schemas.microsoft.com/office/powerpoint/2010/main" val="610265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9:6</a:t>
            </a:r>
            <a:endParaRPr lang="en-US" dirty="0"/>
          </a:p>
        </p:txBody>
      </p:sp>
      <p:sp>
        <p:nvSpPr>
          <p:cNvPr id="3" name="Content Placeholder 2"/>
          <p:cNvSpPr>
            <a:spLocks noGrp="1"/>
          </p:cNvSpPr>
          <p:nvPr>
            <p:ph idx="1"/>
          </p:nvPr>
        </p:nvSpPr>
        <p:spPr/>
        <p:txBody>
          <a:bodyPr>
            <a:normAutofit/>
          </a:bodyPr>
          <a:lstStyle/>
          <a:p>
            <a:r>
              <a:rPr lang="en-US" sz="5400" dirty="0"/>
              <a:t>“You are the Lord, you alone; you have made heaven, the heaven of heavens, with all their host…and the host of heaven worships you.”</a:t>
            </a:r>
            <a:r>
              <a:rPr lang="en-US" sz="5400" dirty="0"/>
              <a:t> </a:t>
            </a:r>
            <a:endParaRPr lang="en-US" sz="5400" dirty="0"/>
          </a:p>
        </p:txBody>
      </p:sp>
    </p:spTree>
    <p:extLst>
      <p:ext uri="{BB962C8B-B14F-4D97-AF65-F5344CB8AC3E}">
        <p14:creationId xmlns:p14="http://schemas.microsoft.com/office/powerpoint/2010/main" val="431869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Numbers 22:31</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“Then the Lord opened the eyes of Balaam and he saw the Angel of the Lord standing in the way.”</a:t>
            </a:r>
            <a:endParaRPr lang="en-US" sz="4400" dirty="0"/>
          </a:p>
        </p:txBody>
      </p:sp>
    </p:spTree>
    <p:extLst>
      <p:ext uri="{BB962C8B-B14F-4D97-AF65-F5344CB8AC3E}">
        <p14:creationId xmlns:p14="http://schemas.microsoft.com/office/powerpoint/2010/main" val="250211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91:11</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“For he will command his angels concerning you to guard you in all your ways.”</a:t>
            </a:r>
            <a:endParaRPr lang="en-US" sz="5400" dirty="0"/>
          </a:p>
        </p:txBody>
      </p:sp>
    </p:spTree>
    <p:extLst>
      <p:ext uri="{BB962C8B-B14F-4D97-AF65-F5344CB8AC3E}">
        <p14:creationId xmlns:p14="http://schemas.microsoft.com/office/powerpoint/2010/main" val="1651670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Peter 2:4</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5400" dirty="0"/>
              <a:t>“God did not spare the angels when they sinned, but cast them into hell and committed them to pits of nether gloom to be kept until the judgment.” </a:t>
            </a:r>
            <a:endParaRPr lang="en-US" sz="5400" dirty="0"/>
          </a:p>
        </p:txBody>
      </p:sp>
    </p:spTree>
    <p:extLst>
      <p:ext uri="{BB962C8B-B14F-4D97-AF65-F5344CB8AC3E}">
        <p14:creationId xmlns:p14="http://schemas.microsoft.com/office/powerpoint/2010/main" val="348169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Jude 6</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”the angels that did not keep their own position but left their proper dwelling have been kept by him in eternal chains in the nether gloom until the judgment of the great day.”</a:t>
            </a:r>
            <a:endParaRPr lang="en-US" sz="5400" dirty="0"/>
          </a:p>
        </p:txBody>
      </p:sp>
    </p:spTree>
    <p:extLst>
      <p:ext uri="{BB962C8B-B14F-4D97-AF65-F5344CB8AC3E}">
        <p14:creationId xmlns:p14="http://schemas.microsoft.com/office/powerpoint/2010/main" val="62398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8:44	</a:t>
            </a:r>
            <a:endParaRPr lang="en-US" dirty="0"/>
          </a:p>
        </p:txBody>
      </p:sp>
      <p:sp>
        <p:nvSpPr>
          <p:cNvPr id="3" name="Content Placeholder 2"/>
          <p:cNvSpPr>
            <a:spLocks noGrp="1"/>
          </p:cNvSpPr>
          <p:nvPr>
            <p:ph idx="1"/>
          </p:nvPr>
        </p:nvSpPr>
        <p:spPr/>
        <p:txBody>
          <a:bodyPr>
            <a:noAutofit/>
          </a:bodyPr>
          <a:lstStyle/>
          <a:p>
            <a:r>
              <a:rPr lang="en-US" sz="5400" dirty="0" smtClean="0"/>
              <a:t>“He was a murderer from the beginning, and does not stand in truth, because there is no truth in him. When he lies, he speaks out of his own character, for he is a liar and the father of lies.”</a:t>
            </a:r>
            <a:endParaRPr lang="en-US" sz="5400" dirty="0"/>
          </a:p>
        </p:txBody>
      </p:sp>
    </p:spTree>
    <p:extLst>
      <p:ext uri="{BB962C8B-B14F-4D97-AF65-F5344CB8AC3E}">
        <p14:creationId xmlns:p14="http://schemas.microsoft.com/office/powerpoint/2010/main" val="173065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4:4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“the god of this world has blinded the minds of the unbelievers to keep them from seeing the light of the gospel of the glory of Christ, who is the image of God.”</a:t>
            </a:r>
            <a:r>
              <a:rPr lang="en-US" sz="5400" dirty="0"/>
              <a:t> </a:t>
            </a:r>
            <a:endParaRPr lang="en-US" sz="5400" dirty="0"/>
          </a:p>
        </p:txBody>
      </p:sp>
    </p:spTree>
    <p:extLst>
      <p:ext uri="{BB962C8B-B14F-4D97-AF65-F5344CB8AC3E}">
        <p14:creationId xmlns:p14="http://schemas.microsoft.com/office/powerpoint/2010/main" val="1080738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1:1</a:t>
            </a:r>
            <a:endParaRPr lang="en-US" dirty="0"/>
          </a:p>
        </p:txBody>
      </p:sp>
      <p:sp>
        <p:nvSpPr>
          <p:cNvPr id="3" name="Content Placeholder 2"/>
          <p:cNvSpPr>
            <a:spLocks noGrp="1"/>
          </p:cNvSpPr>
          <p:nvPr>
            <p:ph idx="1"/>
          </p:nvPr>
        </p:nvSpPr>
        <p:spPr/>
        <p:txBody>
          <a:bodyPr>
            <a:normAutofit/>
          </a:bodyPr>
          <a:lstStyle/>
          <a:p>
            <a:r>
              <a:rPr lang="en-US" sz="4000" dirty="0" smtClean="0"/>
              <a:t>“In the beginning, God created the heavens and the earth.”</a:t>
            </a:r>
            <a:endParaRPr lang="en-US" sz="4000" dirty="0">
              <a:solidFill>
                <a:schemeClr val="tx1"/>
              </a:solidFill>
            </a:endParaRPr>
          </a:p>
        </p:txBody>
      </p:sp>
    </p:spTree>
    <p:extLst>
      <p:ext uri="{BB962C8B-B14F-4D97-AF65-F5344CB8AC3E}">
        <p14:creationId xmlns:p14="http://schemas.microsoft.com/office/powerpoint/2010/main" val="11735512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064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8:6a</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a:t>
            </a:r>
            <a:r>
              <a:rPr lang="mr-IN" sz="6000" dirty="0" smtClean="0"/>
              <a:t>…</a:t>
            </a:r>
            <a:r>
              <a:rPr lang="en-US" sz="6000" dirty="0" smtClean="0"/>
              <a:t>yet for us ther</a:t>
            </a:r>
            <a:r>
              <a:rPr lang="en-US" sz="6000" dirty="0" smtClean="0"/>
              <a:t>e is one God, the Father, from whom all things came and for whom we live.”</a:t>
            </a:r>
            <a:endParaRPr lang="en-US" sz="6000" dirty="0"/>
          </a:p>
        </p:txBody>
      </p:sp>
    </p:spTree>
    <p:extLst>
      <p:ext uri="{BB962C8B-B14F-4D97-AF65-F5344CB8AC3E}">
        <p14:creationId xmlns:p14="http://schemas.microsoft.com/office/powerpoint/2010/main" val="1738653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8:6b</a:t>
            </a:r>
            <a:endParaRPr lang="en-US" dirty="0"/>
          </a:p>
        </p:txBody>
      </p:sp>
      <p:sp>
        <p:nvSpPr>
          <p:cNvPr id="3" name="Content Placeholder 2"/>
          <p:cNvSpPr>
            <a:spLocks noGrp="1"/>
          </p:cNvSpPr>
          <p:nvPr>
            <p:ph idx="1"/>
          </p:nvPr>
        </p:nvSpPr>
        <p:spPr/>
        <p:txBody>
          <a:bodyPr>
            <a:normAutofit/>
          </a:bodyPr>
          <a:lstStyle/>
          <a:p>
            <a:r>
              <a:rPr lang="en-US" sz="6000" dirty="0" smtClean="0"/>
              <a:t>“</a:t>
            </a:r>
            <a:r>
              <a:rPr lang="mr-IN" sz="6000" dirty="0" smtClean="0"/>
              <a:t>…</a:t>
            </a:r>
            <a:r>
              <a:rPr lang="en-US" sz="6000" dirty="0" smtClean="0"/>
              <a:t>and there is one Lord, Jesus Christ, from whom all things came and through whom we live.”</a:t>
            </a:r>
            <a:endParaRPr lang="en-US" sz="6000" dirty="0"/>
          </a:p>
        </p:txBody>
      </p:sp>
    </p:spTree>
    <p:extLst>
      <p:ext uri="{BB962C8B-B14F-4D97-AF65-F5344CB8AC3E}">
        <p14:creationId xmlns:p14="http://schemas.microsoft.com/office/powerpoint/2010/main" val="1531885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a:t>
            </a:r>
            <a:r>
              <a:rPr lang="en-US" dirty="0" smtClean="0"/>
              <a:t>1:3</a:t>
            </a:r>
            <a:endParaRPr lang="en-US" dirty="0"/>
          </a:p>
        </p:txBody>
      </p:sp>
      <p:sp>
        <p:nvSpPr>
          <p:cNvPr id="3" name="Content Placeholder 2"/>
          <p:cNvSpPr>
            <a:spLocks noGrp="1"/>
          </p:cNvSpPr>
          <p:nvPr>
            <p:ph idx="1"/>
          </p:nvPr>
        </p:nvSpPr>
        <p:spPr/>
        <p:txBody>
          <a:bodyPr>
            <a:normAutofit/>
          </a:bodyPr>
          <a:lstStyle/>
          <a:p>
            <a:r>
              <a:rPr lang="en-US" sz="5400" dirty="0" smtClean="0"/>
              <a:t>“All things were made through Him, and without him was not anything made that was made.”</a:t>
            </a:r>
            <a:endParaRPr lang="en-US" sz="5400" dirty="0"/>
          </a:p>
        </p:txBody>
      </p:sp>
    </p:spTree>
    <p:extLst>
      <p:ext uri="{BB962C8B-B14F-4D97-AF65-F5344CB8AC3E}">
        <p14:creationId xmlns:p14="http://schemas.microsoft.com/office/powerpoint/2010/main" val="1988637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Genesis 1:2</a:t>
            </a:r>
            <a:endParaRPr lang="en-US" dirty="0"/>
          </a:p>
        </p:txBody>
      </p:sp>
      <p:sp>
        <p:nvSpPr>
          <p:cNvPr id="3" name="Content Placeholder 2"/>
          <p:cNvSpPr>
            <a:spLocks noGrp="1"/>
          </p:cNvSpPr>
          <p:nvPr>
            <p:ph idx="1"/>
          </p:nvPr>
        </p:nvSpPr>
        <p:spPr/>
        <p:txBody>
          <a:bodyPr>
            <a:noAutofit/>
          </a:bodyPr>
          <a:lstStyle/>
          <a:p>
            <a:r>
              <a:rPr lang="en-US" sz="5400" dirty="0" smtClean="0"/>
              <a:t>”Now the earth was formless and void, darkness was over the surface of the deep, and the Spirit of God was hovering over the waters.”</a:t>
            </a:r>
            <a:endParaRPr lang="en-US" sz="5400" dirty="0"/>
          </a:p>
        </p:txBody>
      </p:sp>
    </p:spTree>
    <p:extLst>
      <p:ext uri="{BB962C8B-B14F-4D97-AF65-F5344CB8AC3E}">
        <p14:creationId xmlns:p14="http://schemas.microsoft.com/office/powerpoint/2010/main" val="1408452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t>
            </a:r>
            <a:r>
              <a:rPr lang="en-US" dirty="0" smtClean="0"/>
              <a:t>alm 33:6</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6000" dirty="0" smtClean="0"/>
              <a:t>“By the Spirit of the Lord, the heavens were made.”</a:t>
            </a:r>
            <a:endParaRPr lang="en-US" sz="6000" dirty="0"/>
          </a:p>
        </p:txBody>
      </p:sp>
    </p:spTree>
    <p:extLst>
      <p:ext uri="{BB962C8B-B14F-4D97-AF65-F5344CB8AC3E}">
        <p14:creationId xmlns:p14="http://schemas.microsoft.com/office/powerpoint/2010/main" val="871165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000" dirty="0" smtClean="0"/>
              <a:t>Creation is </a:t>
            </a:r>
            <a:r>
              <a:rPr lang="en-US" sz="6000" u="sng" dirty="0" smtClean="0"/>
              <a:t>from</a:t>
            </a:r>
            <a:r>
              <a:rPr lang="en-US" sz="6000" dirty="0" smtClean="0"/>
              <a:t> the Father, </a:t>
            </a:r>
            <a:r>
              <a:rPr lang="en-US" sz="6000" u="sng" dirty="0" smtClean="0"/>
              <a:t>through</a:t>
            </a:r>
            <a:r>
              <a:rPr lang="en-US" sz="6000" dirty="0" smtClean="0"/>
              <a:t> the Son, and </a:t>
            </a:r>
            <a:r>
              <a:rPr lang="en-US" sz="6000" u="sng" dirty="0" smtClean="0"/>
              <a:t>by</a:t>
            </a:r>
            <a:r>
              <a:rPr lang="en-US" sz="6000" dirty="0" smtClean="0"/>
              <a:t> the Holy Spirit</a:t>
            </a:r>
            <a:endParaRPr lang="en-US" sz="6000" dirty="0"/>
          </a:p>
        </p:txBody>
      </p:sp>
    </p:spTree>
    <p:extLst>
      <p:ext uri="{BB962C8B-B14F-4D97-AF65-F5344CB8AC3E}">
        <p14:creationId xmlns:p14="http://schemas.microsoft.com/office/powerpoint/2010/main" val="1079931282"/>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104</TotalTime>
  <Words>753</Words>
  <Application>Microsoft Macintosh PowerPoint</Application>
  <PresentationFormat>Widescreen</PresentationFormat>
  <Paragraphs>56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Corbel</vt:lpstr>
      <vt:lpstr>Mangal</vt:lpstr>
      <vt:lpstr>Arial</vt:lpstr>
      <vt:lpstr>Depth</vt:lpstr>
      <vt:lpstr>Foundations Week 2 – Creation: The World, Man, Angels &amp; Demons </vt:lpstr>
      <vt:lpstr>Creation</vt:lpstr>
      <vt:lpstr>Genesis 1:1</vt:lpstr>
      <vt:lpstr>1 Corinthians 8:6a</vt:lpstr>
      <vt:lpstr>1 Corinthians 8:6b</vt:lpstr>
      <vt:lpstr>John 1:3</vt:lpstr>
      <vt:lpstr>Genesis 1:2</vt:lpstr>
      <vt:lpstr>Psalm 33:6</vt:lpstr>
      <vt:lpstr>PowerPoint Presentation</vt:lpstr>
      <vt:lpstr>Ex nihilo</vt:lpstr>
      <vt:lpstr>John 1:3</vt:lpstr>
      <vt:lpstr>Hebrews 11:3</vt:lpstr>
      <vt:lpstr>Romans 4:17</vt:lpstr>
      <vt:lpstr>Sovereignty</vt:lpstr>
      <vt:lpstr>Daniel 4:34</vt:lpstr>
      <vt:lpstr>Daniel 4:35</vt:lpstr>
      <vt:lpstr>Revelation 4:11</vt:lpstr>
      <vt:lpstr>Genesis 2:7a</vt:lpstr>
      <vt:lpstr>Genesis 2:7b</vt:lpstr>
      <vt:lpstr>Genesis 2:7c</vt:lpstr>
      <vt:lpstr>Genesis 1:27</vt:lpstr>
      <vt:lpstr>Psalm 33:6, 9</vt:lpstr>
      <vt:lpstr>Nehemiah 9:6</vt:lpstr>
      <vt:lpstr>Numbers 22:31</vt:lpstr>
      <vt:lpstr>Psalm 91:11</vt:lpstr>
      <vt:lpstr>2 Peter 2:4</vt:lpstr>
      <vt:lpstr>Jude 6</vt:lpstr>
      <vt:lpstr>John 8:44 </vt:lpstr>
      <vt:lpstr>2 Corinthians 4:4</vt:lpstr>
      <vt:lpstr>PowerPoint Presentation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Week 1 – Genesis: Trinity and  Attributes of God </dc:title>
  <dc:creator>Microsoft Office User</dc:creator>
  <cp:lastModifiedBy>Microsoft Office User</cp:lastModifiedBy>
  <cp:revision>13</cp:revision>
  <dcterms:created xsi:type="dcterms:W3CDTF">2016-09-28T18:41:46Z</dcterms:created>
  <dcterms:modified xsi:type="dcterms:W3CDTF">2016-10-05T18:39:32Z</dcterms:modified>
</cp:coreProperties>
</file>