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8"/>
  </p:notesMasterIdLst>
  <p:handoutMasterIdLst>
    <p:handoutMasterId r:id="rId49"/>
  </p:handoutMasterIdLst>
  <p:sldIdLst>
    <p:sldId id="256" r:id="rId2"/>
    <p:sldId id="321" r:id="rId3"/>
    <p:sldId id="322" r:id="rId4"/>
    <p:sldId id="323" r:id="rId5"/>
    <p:sldId id="320" r:id="rId6"/>
    <p:sldId id="293" r:id="rId7"/>
    <p:sldId id="257" r:id="rId8"/>
    <p:sldId id="261" r:id="rId9"/>
    <p:sldId id="258" r:id="rId10"/>
    <p:sldId id="259" r:id="rId11"/>
    <p:sldId id="260" r:id="rId12"/>
    <p:sldId id="262" r:id="rId13"/>
    <p:sldId id="263" r:id="rId14"/>
    <p:sldId id="294" r:id="rId15"/>
    <p:sldId id="271" r:id="rId16"/>
    <p:sldId id="267" r:id="rId17"/>
    <p:sldId id="268" r:id="rId18"/>
    <p:sldId id="280" r:id="rId19"/>
    <p:sldId id="270" r:id="rId20"/>
    <p:sldId id="272" r:id="rId21"/>
    <p:sldId id="273" r:id="rId22"/>
    <p:sldId id="275" r:id="rId23"/>
    <p:sldId id="276" r:id="rId24"/>
    <p:sldId id="277" r:id="rId25"/>
    <p:sldId id="279" r:id="rId26"/>
    <p:sldId id="325" r:id="rId27"/>
    <p:sldId id="324" r:id="rId28"/>
    <p:sldId id="282" r:id="rId29"/>
    <p:sldId id="283" r:id="rId30"/>
    <p:sldId id="284" r:id="rId31"/>
    <p:sldId id="292" r:id="rId32"/>
    <p:sldId id="295" r:id="rId33"/>
    <p:sldId id="296" r:id="rId34"/>
    <p:sldId id="326" r:id="rId35"/>
    <p:sldId id="297" r:id="rId36"/>
    <p:sldId id="299" r:id="rId37"/>
    <p:sldId id="300" r:id="rId38"/>
    <p:sldId id="319" r:id="rId39"/>
    <p:sldId id="328" r:id="rId40"/>
    <p:sldId id="329" r:id="rId41"/>
    <p:sldId id="330" r:id="rId42"/>
    <p:sldId id="331" r:id="rId43"/>
    <p:sldId id="335" r:id="rId44"/>
    <p:sldId id="336" r:id="rId45"/>
    <p:sldId id="337" r:id="rId46"/>
    <p:sldId id="349" r:id="rId4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527"/>
    <p:restoredTop sz="94616"/>
  </p:normalViewPr>
  <p:slideViewPr>
    <p:cSldViewPr snapToGrid="0" snapToObjects="1">
      <p:cViewPr>
        <p:scale>
          <a:sx n="100" d="100"/>
          <a:sy n="100" d="100"/>
        </p:scale>
        <p:origin x="144" y="26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presProps" Target="presProps.xml"/><Relationship Id="rId51" Type="http://schemas.openxmlformats.org/officeDocument/2006/relationships/viewProps" Target="viewProps.xml"/><Relationship Id="rId52" Type="http://schemas.openxmlformats.org/officeDocument/2006/relationships/theme" Target="theme/theme1.xml"/><Relationship Id="rId53"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notesMaster" Target="notesMasters/notesMaster1.xml"/><Relationship Id="rId4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081AA95-5121-A645-94A6-14223C7E1BA5}" type="datetimeFigureOut">
              <a:rPr lang="en-US" smtClean="0"/>
              <a:t>11/16/16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CEF2478-DFCF-6649-B380-944641F9E6E8}" type="slidenum">
              <a:rPr lang="en-US" smtClean="0"/>
              <a:t>‹#›</a:t>
            </a:fld>
            <a:endParaRPr lang="en-US"/>
          </a:p>
        </p:txBody>
      </p:sp>
    </p:spTree>
    <p:extLst>
      <p:ext uri="{BB962C8B-B14F-4D97-AF65-F5344CB8AC3E}">
        <p14:creationId xmlns:p14="http://schemas.microsoft.com/office/powerpoint/2010/main" val="8732821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834A6F-D52A-1949-A53E-FD3BD1DBB283}" type="datetimeFigureOut">
              <a:rPr lang="en-US" smtClean="0"/>
              <a:t>11/16/16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B9B305-ED33-4149-A1E8-31B0109789C4}" type="slidenum">
              <a:rPr lang="en-US" smtClean="0"/>
              <a:t>‹#›</a:t>
            </a:fld>
            <a:endParaRPr lang="en-US"/>
          </a:p>
        </p:txBody>
      </p:sp>
    </p:spTree>
    <p:extLst>
      <p:ext uri="{BB962C8B-B14F-4D97-AF65-F5344CB8AC3E}">
        <p14:creationId xmlns:p14="http://schemas.microsoft.com/office/powerpoint/2010/main" val="9716437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ECD19FB2-3AAB-4D03-B13A-2960828C78E3}" type="datetimeFigureOut">
              <a:rPr lang="en-US" dirty="0"/>
              <a:t>11/16/16</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0C674-7DFC-42FE-B9CD-82963CDB1557}" type="datetimeFigureOut">
              <a:rPr lang="en-US" dirty="0"/>
              <a:t>11/16/16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76456F-F47D-4F25-8053-2A695DA0CA7D}" type="datetimeFigureOut">
              <a:rPr lang="en-US" dirty="0"/>
              <a:t>11/16/16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6C7379-69CC-4837-9905-BEBA22830C8A}" type="datetimeFigureOut">
              <a:rPr lang="en-US" dirty="0"/>
              <a:t>11/16/16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EB8B7E-8AEE-4F10-BFEE-C999AD004D36}" type="datetimeFigureOut">
              <a:rPr lang="en-US" dirty="0"/>
              <a:t>11/16/16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8668F3F9-58BC-440B-B37B-805B9055EF92}" type="datetimeFigureOut">
              <a:rPr lang="en-US" dirty="0"/>
              <a:t>11/16/16</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D5A53AF-48EA-489D-8260-9DCAB666386A}" type="datetimeFigureOut">
              <a:rPr lang="en-US" dirty="0"/>
              <a:t>11/16/16</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dirty="0"/>
              <a:t>11/16/16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dirty="0"/>
              <a:t>11/16/16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916976-5D93-46E4-A98A-FAD63E4D0EA8}" type="datetimeFigureOut">
              <a:rPr lang="en-US" dirty="0"/>
              <a:t>11/16/16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F39F4F5-F4D2-4D2A-AB60-88D37ADCB869}" type="datetimeFigureOut">
              <a:rPr lang="en-US" dirty="0"/>
              <a:t>11/16/16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dirty="0"/>
              <a:t>11/16/16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dirty="0"/>
              <a:t>11/16/16</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dirty="0"/>
              <a:t>11/16/16</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dirty="0"/>
              <a:t>11/16/16</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D1BD23-6E54-4D9D-AD88-A2813C73CC25}" type="datetimeFigureOut">
              <a:rPr lang="en-US" dirty="0"/>
              <a:t>11/16/16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71A834-4F3C-4AF9-9C74-05EC35A0F292}" type="datetimeFigureOut">
              <a:rPr lang="en-US" dirty="0"/>
              <a:t>11/16/16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1CF1133-3259-4C45-BABA-5B62D9C6F78D}" type="datetimeFigureOut">
              <a:rPr lang="en-US" dirty="0"/>
              <a:t>11/16/16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r>
              <a:rPr lang="en-US" dirty="0"/>
              <a:t>
              </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8415" y="1980966"/>
            <a:ext cx="9144000" cy="1641490"/>
          </a:xfrm>
        </p:spPr>
        <p:txBody>
          <a:bodyPr>
            <a:normAutofit fontScale="90000"/>
          </a:bodyPr>
          <a:lstStyle/>
          <a:p>
            <a:pPr algn="ctr"/>
            <a:r>
              <a:rPr lang="en-US" u="sng" dirty="0" smtClean="0"/>
              <a:t>Foundations</a:t>
            </a:r>
            <a:br>
              <a:rPr lang="en-US" u="sng" dirty="0" smtClean="0"/>
            </a:br>
            <a:r>
              <a:rPr lang="en-US" sz="6000" dirty="0" smtClean="0"/>
              <a:t>Week </a:t>
            </a:r>
            <a:r>
              <a:rPr lang="en-US" sz="6000" dirty="0"/>
              <a:t>8</a:t>
            </a:r>
            <a:r>
              <a:rPr lang="en-US" sz="6000" dirty="0" smtClean="0"/>
              <a:t> </a:t>
            </a:r>
            <a:r>
              <a:rPr lang="mr-IN" sz="6000" dirty="0" smtClean="0"/>
              <a:t>–</a:t>
            </a:r>
            <a:r>
              <a:rPr lang="en-US" sz="6000" dirty="0" smtClean="0"/>
              <a:t> </a:t>
            </a:r>
            <a:r>
              <a:rPr lang="en-US" sz="6000" dirty="0" smtClean="0"/>
              <a:t>Consummation</a:t>
            </a:r>
            <a:r>
              <a:rPr lang="en-US" sz="6000" dirty="0" smtClean="0"/>
              <a:t>: </a:t>
            </a:r>
            <a:br>
              <a:rPr lang="en-US" sz="6000" dirty="0" smtClean="0"/>
            </a:br>
            <a:r>
              <a:rPr lang="en-US" sz="6000" dirty="0" smtClean="0"/>
              <a:t>Return of Christ, Judgment, Heaven &amp; Hell</a:t>
            </a:r>
            <a:r>
              <a:rPr lang="en-US" dirty="0" smtClean="0"/>
              <a:t/>
            </a:r>
            <a:br>
              <a:rPr lang="en-US" dirty="0" smtClean="0"/>
            </a:br>
            <a:endParaRPr lang="en-US" dirty="0"/>
          </a:p>
        </p:txBody>
      </p:sp>
    </p:spTree>
    <p:extLst>
      <p:ext uri="{BB962C8B-B14F-4D97-AF65-F5344CB8AC3E}">
        <p14:creationId xmlns:p14="http://schemas.microsoft.com/office/powerpoint/2010/main" val="20721853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Acts 1:11</a:t>
            </a:r>
            <a:endParaRPr lang="en-US" dirty="0"/>
          </a:p>
        </p:txBody>
      </p:sp>
      <p:sp>
        <p:nvSpPr>
          <p:cNvPr id="3" name="Content Placeholder 2"/>
          <p:cNvSpPr>
            <a:spLocks noGrp="1"/>
          </p:cNvSpPr>
          <p:nvPr>
            <p:ph idx="1"/>
          </p:nvPr>
        </p:nvSpPr>
        <p:spPr/>
        <p:txBody>
          <a:bodyPr>
            <a:normAutofit fontScale="92500" lnSpcReduction="10000"/>
          </a:bodyPr>
          <a:lstStyle/>
          <a:p>
            <a:pPr marL="0" lvl="0" indent="0">
              <a:lnSpc>
                <a:spcPct val="100000"/>
              </a:lnSpc>
              <a:spcBef>
                <a:spcPts val="0"/>
              </a:spcBef>
              <a:buNone/>
              <a:defRPr/>
            </a:pPr>
            <a:r>
              <a:rPr lang="en-US" sz="5400" dirty="0"/>
              <a:t>“Men of Galilee…why do you stand here looking into the sky? This same Jesus, who has been taken from you into heaven, will come back again in the same way that you have seen him go into heaven.”</a:t>
            </a:r>
            <a:r>
              <a:rPr lang="en-US" sz="5400" dirty="0"/>
              <a:t> </a:t>
            </a:r>
            <a:endParaRPr lang="en-US" sz="5400" dirty="0"/>
          </a:p>
        </p:txBody>
      </p:sp>
    </p:spTree>
    <p:extLst>
      <p:ext uri="{BB962C8B-B14F-4D97-AF65-F5344CB8AC3E}">
        <p14:creationId xmlns:p14="http://schemas.microsoft.com/office/powerpoint/2010/main" val="19886372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Matthew 24:44</a:t>
            </a:r>
            <a:endParaRPr lang="en-US" dirty="0"/>
          </a:p>
        </p:txBody>
      </p:sp>
      <p:sp>
        <p:nvSpPr>
          <p:cNvPr id="3" name="Content Placeholder 2"/>
          <p:cNvSpPr>
            <a:spLocks noGrp="1"/>
          </p:cNvSpPr>
          <p:nvPr>
            <p:ph idx="1"/>
          </p:nvPr>
        </p:nvSpPr>
        <p:spPr/>
        <p:txBody>
          <a:bodyPr>
            <a:noAutofit/>
          </a:bodyPr>
          <a:lstStyle/>
          <a:p>
            <a:pPr marL="0" lvl="0" indent="0">
              <a:lnSpc>
                <a:spcPct val="100000"/>
              </a:lnSpc>
              <a:spcBef>
                <a:spcPts val="0"/>
              </a:spcBef>
              <a:buNone/>
              <a:defRPr/>
            </a:pPr>
            <a:r>
              <a:rPr lang="en-US" sz="4800" dirty="0" smtClean="0"/>
              <a:t>“The Son of Man is coming at an hour that you do not expect.”</a:t>
            </a:r>
            <a:endParaRPr lang="en-US" sz="4800" dirty="0"/>
          </a:p>
        </p:txBody>
      </p:sp>
    </p:spTree>
    <p:extLst>
      <p:ext uri="{BB962C8B-B14F-4D97-AF65-F5344CB8AC3E}">
        <p14:creationId xmlns:p14="http://schemas.microsoft.com/office/powerpoint/2010/main" val="14084520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Matthew 25:13</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defRPr/>
            </a:pPr>
            <a:r>
              <a:rPr lang="en-US" sz="6000" dirty="0" smtClean="0"/>
              <a:t>“Watch therefore, for you know neither the day nor the hour.”</a:t>
            </a:r>
            <a:endParaRPr lang="en-US" sz="6000" dirty="0"/>
          </a:p>
        </p:txBody>
      </p:sp>
    </p:spTree>
    <p:extLst>
      <p:ext uri="{BB962C8B-B14F-4D97-AF65-F5344CB8AC3E}">
        <p14:creationId xmlns:p14="http://schemas.microsoft.com/office/powerpoint/2010/main" val="8711651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 13:32-33</a:t>
            </a:r>
            <a:endParaRPr lang="en-US" dirty="0"/>
          </a:p>
        </p:txBody>
      </p:sp>
      <p:sp>
        <p:nvSpPr>
          <p:cNvPr id="3" name="Content Placeholder 2"/>
          <p:cNvSpPr>
            <a:spLocks noGrp="1"/>
          </p:cNvSpPr>
          <p:nvPr>
            <p:ph idx="1"/>
          </p:nvPr>
        </p:nvSpPr>
        <p:spPr/>
        <p:txBody>
          <a:bodyPr>
            <a:normAutofit fontScale="92500"/>
          </a:bodyPr>
          <a:lstStyle/>
          <a:p>
            <a:pPr marL="0" lvl="0" indent="0">
              <a:lnSpc>
                <a:spcPct val="100000"/>
              </a:lnSpc>
              <a:spcBef>
                <a:spcPts val="0"/>
              </a:spcBef>
              <a:buNone/>
              <a:defRPr/>
            </a:pPr>
            <a:r>
              <a:rPr lang="en-US" sz="5400" dirty="0"/>
              <a:t>“But of that day or that hour no one knows, not even the angels in heaven, nor the Son, but only the Father. Take heed, watch; for you do not know when the time will come.”</a:t>
            </a:r>
            <a:r>
              <a:rPr lang="en-US" sz="5400" dirty="0"/>
              <a:t> </a:t>
            </a:r>
            <a:endParaRPr lang="en-US" sz="5400" dirty="0"/>
          </a:p>
        </p:txBody>
      </p:sp>
    </p:spTree>
    <p:extLst>
      <p:ext uri="{BB962C8B-B14F-4D97-AF65-F5344CB8AC3E}">
        <p14:creationId xmlns:p14="http://schemas.microsoft.com/office/powerpoint/2010/main" val="10799312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Thessalonians 4:16</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5400" dirty="0"/>
              <a:t>“For the Lord Himself will come down from heaven, with a loud command, with the voice of the archangel and with the trumpet call of God…”</a:t>
            </a:r>
            <a:r>
              <a:rPr lang="en-US" sz="5400" dirty="0"/>
              <a:t> </a:t>
            </a:r>
            <a:endParaRPr lang="en-US" sz="5400" dirty="0"/>
          </a:p>
        </p:txBody>
      </p:sp>
    </p:spTree>
    <p:extLst>
      <p:ext uri="{BB962C8B-B14F-4D97-AF65-F5344CB8AC3E}">
        <p14:creationId xmlns:p14="http://schemas.microsoft.com/office/powerpoint/2010/main" val="8482180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Thessalonians 2:19-20</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5400" dirty="0"/>
              <a:t>“For who is our hope or joy or crown of exultation? Is it not even you, in the presence of our Lord Jesus at His coming? For you are our glory and joy.”</a:t>
            </a:r>
            <a:r>
              <a:rPr lang="en-US" sz="5400" dirty="0"/>
              <a:t> </a:t>
            </a:r>
            <a:endParaRPr lang="en-US" sz="5400" dirty="0"/>
          </a:p>
        </p:txBody>
      </p:sp>
    </p:spTree>
    <p:extLst>
      <p:ext uri="{BB962C8B-B14F-4D97-AF65-F5344CB8AC3E}">
        <p14:creationId xmlns:p14="http://schemas.microsoft.com/office/powerpoint/2010/main" val="17290434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Revelation 20:11-12</a:t>
            </a:r>
            <a:endParaRPr lang="en-US" dirty="0"/>
          </a:p>
        </p:txBody>
      </p:sp>
      <p:sp>
        <p:nvSpPr>
          <p:cNvPr id="3" name="Content Placeholder 2"/>
          <p:cNvSpPr>
            <a:spLocks noGrp="1"/>
          </p:cNvSpPr>
          <p:nvPr>
            <p:ph idx="1"/>
          </p:nvPr>
        </p:nvSpPr>
        <p:spPr/>
        <p:txBody>
          <a:bodyPr>
            <a:normAutofit fontScale="77500" lnSpcReduction="20000"/>
          </a:bodyPr>
          <a:lstStyle/>
          <a:p>
            <a:pPr marL="0" lvl="0" indent="0">
              <a:lnSpc>
                <a:spcPct val="100000"/>
              </a:lnSpc>
              <a:spcBef>
                <a:spcPts val="0"/>
              </a:spcBef>
              <a:buNone/>
              <a:defRPr/>
            </a:pPr>
            <a:r>
              <a:rPr lang="en-US" sz="5400" dirty="0"/>
              <a:t>“Then I saw a great white throne and him who was seated on it. The earth and the heavens fled from his presence, and there was no place for them. And I saw the dead, great and small, standing before the throne, and books were opened. Another book was opened, which is the book of life</a:t>
            </a:r>
            <a:r>
              <a:rPr lang="en-US" sz="5400" dirty="0" smtClean="0"/>
              <a:t>.”</a:t>
            </a:r>
            <a:endParaRPr lang="en-US" sz="5400" dirty="0"/>
          </a:p>
        </p:txBody>
      </p:sp>
    </p:spTree>
    <p:extLst>
      <p:ext uri="{BB962C8B-B14F-4D97-AF65-F5344CB8AC3E}">
        <p14:creationId xmlns:p14="http://schemas.microsoft.com/office/powerpoint/2010/main" val="18586167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Revelation 20:13-15</a:t>
            </a:r>
            <a:endParaRPr lang="en-US" dirty="0"/>
          </a:p>
        </p:txBody>
      </p:sp>
      <p:sp>
        <p:nvSpPr>
          <p:cNvPr id="3" name="Content Placeholder 2"/>
          <p:cNvSpPr>
            <a:spLocks noGrp="1"/>
          </p:cNvSpPr>
          <p:nvPr>
            <p:ph idx="1"/>
          </p:nvPr>
        </p:nvSpPr>
        <p:spPr/>
        <p:txBody>
          <a:bodyPr>
            <a:normAutofit fontScale="70000" lnSpcReduction="20000"/>
          </a:bodyPr>
          <a:lstStyle/>
          <a:p>
            <a:pPr marL="0" lvl="0" indent="0">
              <a:lnSpc>
                <a:spcPct val="100000"/>
              </a:lnSpc>
              <a:spcBef>
                <a:spcPts val="0"/>
              </a:spcBef>
              <a:buNone/>
              <a:defRPr/>
            </a:pPr>
            <a:r>
              <a:rPr lang="en-US" sz="5400" dirty="0" smtClean="0"/>
              <a:t>“The </a:t>
            </a:r>
            <a:r>
              <a:rPr lang="en-US" sz="5400" dirty="0"/>
              <a:t>dead were judged according to what they had done as recorded in the books. The sea gave up the dead that were in it, and death and Hades gave up the dead that were in them, and each person was judged according to what they had done. Then death and Hades were thrown into the lake of fire. The lake of fire is the second death. Anyone whose name was not found written in the book of life was thrown into the lake of fire.”</a:t>
            </a:r>
            <a:r>
              <a:rPr lang="en-US" sz="5400" dirty="0"/>
              <a:t> </a:t>
            </a:r>
            <a:endParaRPr lang="en-US" sz="5400" dirty="0"/>
          </a:p>
        </p:txBody>
      </p:sp>
    </p:spTree>
    <p:extLst>
      <p:ext uri="{BB962C8B-B14F-4D97-AF65-F5344CB8AC3E}">
        <p14:creationId xmlns:p14="http://schemas.microsoft.com/office/powerpoint/2010/main" val="17881323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Revelation 20:13</a:t>
            </a:r>
            <a:endParaRPr lang="en-US" dirty="0"/>
          </a:p>
        </p:txBody>
      </p:sp>
      <p:sp>
        <p:nvSpPr>
          <p:cNvPr id="3" name="Content Placeholder 2"/>
          <p:cNvSpPr>
            <a:spLocks noGrp="1"/>
          </p:cNvSpPr>
          <p:nvPr>
            <p:ph idx="1"/>
          </p:nvPr>
        </p:nvSpPr>
        <p:spPr/>
        <p:txBody>
          <a:bodyPr>
            <a:noAutofit/>
          </a:bodyPr>
          <a:lstStyle/>
          <a:p>
            <a:pPr marL="0" lvl="0" indent="0">
              <a:lnSpc>
                <a:spcPct val="100000"/>
              </a:lnSpc>
              <a:spcBef>
                <a:spcPts val="0"/>
              </a:spcBef>
              <a:buNone/>
              <a:defRPr/>
            </a:pPr>
            <a:r>
              <a:rPr lang="en-US" sz="4400" dirty="0"/>
              <a:t>“The sea gave up the dead that were in it, and death and Hades gave up the dead that were in them, and each person was judged according to what they had done.” </a:t>
            </a:r>
            <a:endParaRPr lang="en-US" sz="4400" dirty="0"/>
          </a:p>
        </p:txBody>
      </p:sp>
    </p:spTree>
    <p:extLst>
      <p:ext uri="{BB962C8B-B14F-4D97-AF65-F5344CB8AC3E}">
        <p14:creationId xmlns:p14="http://schemas.microsoft.com/office/powerpoint/2010/main" val="5771228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14:10, 12</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defRPr/>
            </a:pPr>
            <a:r>
              <a:rPr lang="en-US" sz="5400" dirty="0"/>
              <a:t>“We will all stand before the judgment seat of God…each of us shall give account of himself to God.”</a:t>
            </a:r>
            <a:r>
              <a:rPr lang="en-US" sz="5400" dirty="0"/>
              <a:t> </a:t>
            </a:r>
            <a:endParaRPr lang="en-US" sz="5400" dirty="0"/>
          </a:p>
        </p:txBody>
      </p:sp>
    </p:spTree>
    <p:extLst>
      <p:ext uri="{BB962C8B-B14F-4D97-AF65-F5344CB8AC3E}">
        <p14:creationId xmlns:p14="http://schemas.microsoft.com/office/powerpoint/2010/main" val="10031909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34737" y="0"/>
            <a:ext cx="10432974" cy="6858000"/>
          </a:xfrm>
        </p:spPr>
      </p:pic>
    </p:spTree>
    <p:extLst>
      <p:ext uri="{BB962C8B-B14F-4D97-AF65-F5344CB8AC3E}">
        <p14:creationId xmlns:p14="http://schemas.microsoft.com/office/powerpoint/2010/main" val="1844419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5:28-29</a:t>
            </a:r>
            <a:endParaRPr lang="en-US" dirty="0"/>
          </a:p>
        </p:txBody>
      </p:sp>
      <p:sp>
        <p:nvSpPr>
          <p:cNvPr id="3" name="Content Placeholder 2"/>
          <p:cNvSpPr>
            <a:spLocks noGrp="1"/>
          </p:cNvSpPr>
          <p:nvPr>
            <p:ph idx="1"/>
          </p:nvPr>
        </p:nvSpPr>
        <p:spPr/>
        <p:txBody>
          <a:bodyPr>
            <a:noAutofit/>
          </a:bodyPr>
          <a:lstStyle/>
          <a:p>
            <a:pPr marL="228600" lvl="4" indent="0">
              <a:lnSpc>
                <a:spcPct val="100000"/>
              </a:lnSpc>
              <a:spcBef>
                <a:spcPts val="1000"/>
              </a:spcBef>
              <a:buNone/>
              <a:defRPr/>
            </a:pPr>
            <a:r>
              <a:rPr lang="en-US" sz="4800" dirty="0"/>
              <a:t>“…a time is coming when all who are in their graves will hear his voice and come out—those who have done what is good will rise to live, and those who have done what is evil will rise to be condemned.”</a:t>
            </a:r>
            <a:r>
              <a:rPr lang="en-US" sz="4800" dirty="0"/>
              <a:t> </a:t>
            </a:r>
            <a:endParaRPr lang="en-US" sz="4800" dirty="0"/>
          </a:p>
        </p:txBody>
      </p:sp>
    </p:spTree>
    <p:extLst>
      <p:ext uri="{BB962C8B-B14F-4D97-AF65-F5344CB8AC3E}">
        <p14:creationId xmlns:p14="http://schemas.microsoft.com/office/powerpoint/2010/main" val="6244155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Acts 24:15</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defRPr/>
            </a:pPr>
            <a:r>
              <a:rPr lang="en-US" sz="4800" dirty="0"/>
              <a:t>“I have the same hope in God as these men themselves have, that there will be a resurrection of both the righteous and the wicked.” </a:t>
            </a:r>
            <a:endParaRPr lang="en-US" sz="5400" dirty="0"/>
          </a:p>
        </p:txBody>
      </p:sp>
    </p:spTree>
    <p:extLst>
      <p:ext uri="{BB962C8B-B14F-4D97-AF65-F5344CB8AC3E}">
        <p14:creationId xmlns:p14="http://schemas.microsoft.com/office/powerpoint/2010/main" val="2821336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Revelation 20:12-13</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4400" dirty="0"/>
              <a:t>“The dead were judged according to what they had done as recorded in the books…and each person was judged according to what they had done.”</a:t>
            </a:r>
            <a:r>
              <a:rPr lang="en-US" sz="4400" dirty="0"/>
              <a:t> </a:t>
            </a:r>
            <a:endParaRPr lang="en-US" sz="4400" dirty="0"/>
          </a:p>
        </p:txBody>
      </p:sp>
    </p:spTree>
    <p:extLst>
      <p:ext uri="{BB962C8B-B14F-4D97-AF65-F5344CB8AC3E}">
        <p14:creationId xmlns:p14="http://schemas.microsoft.com/office/powerpoint/2010/main" val="6102658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Colossians 2:14</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5400" dirty="0"/>
              <a:t>“Having canceled the record of debt, which stood against us and condemned us; he has taken it away, nailing it to the cross.”</a:t>
            </a:r>
            <a:r>
              <a:rPr lang="en-US" sz="5400" dirty="0"/>
              <a:t> </a:t>
            </a:r>
            <a:endParaRPr lang="en-US" sz="5400" dirty="0"/>
          </a:p>
        </p:txBody>
      </p:sp>
    </p:spTree>
    <p:extLst>
      <p:ext uri="{BB962C8B-B14F-4D97-AF65-F5344CB8AC3E}">
        <p14:creationId xmlns:p14="http://schemas.microsoft.com/office/powerpoint/2010/main" val="4318692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8:3-4</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defRPr/>
            </a:pPr>
            <a:r>
              <a:rPr lang="en-US" sz="4000" dirty="0"/>
              <a:t>“For God has done what the law, weakened by the flesh, could not do. By sending his own Son in the likeness of sinful flesh and for sin, he condemned sin in the flesh, in order that the righteous requirement of the law might be fulfilled in us.”</a:t>
            </a:r>
            <a:r>
              <a:rPr lang="en-US" sz="4000" dirty="0"/>
              <a:t> </a:t>
            </a:r>
            <a:endParaRPr lang="en-US" sz="4400" dirty="0"/>
          </a:p>
        </p:txBody>
      </p:sp>
    </p:spTree>
    <p:extLst>
      <p:ext uri="{BB962C8B-B14F-4D97-AF65-F5344CB8AC3E}">
        <p14:creationId xmlns:p14="http://schemas.microsoft.com/office/powerpoint/2010/main" val="2502114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Corinthians 5:21</a:t>
            </a:r>
            <a:endParaRPr lang="en-US" dirty="0"/>
          </a:p>
        </p:txBody>
      </p:sp>
      <p:sp>
        <p:nvSpPr>
          <p:cNvPr id="3" name="Content Placeholder 2"/>
          <p:cNvSpPr>
            <a:spLocks noGrp="1"/>
          </p:cNvSpPr>
          <p:nvPr>
            <p:ph idx="1"/>
          </p:nvPr>
        </p:nvSpPr>
        <p:spPr/>
        <p:txBody>
          <a:bodyPr>
            <a:noAutofit/>
          </a:bodyPr>
          <a:lstStyle/>
          <a:p>
            <a:pPr marL="0" lvl="4" indent="0">
              <a:lnSpc>
                <a:spcPct val="100000"/>
              </a:lnSpc>
              <a:spcBef>
                <a:spcPts val="0"/>
              </a:spcBef>
              <a:buNone/>
            </a:pPr>
            <a:r>
              <a:rPr lang="en-US" sz="4800" dirty="0"/>
              <a:t>“He made Him who knew no sin to be sin for us, so that we might become the righteousness of God in Him.”</a:t>
            </a:r>
            <a:r>
              <a:rPr lang="en-US" sz="4800" dirty="0"/>
              <a:t> </a:t>
            </a:r>
            <a:endParaRPr lang="en-US" sz="4800" dirty="0"/>
          </a:p>
        </p:txBody>
      </p:sp>
    </p:spTree>
    <p:extLst>
      <p:ext uri="{BB962C8B-B14F-4D97-AF65-F5344CB8AC3E}">
        <p14:creationId xmlns:p14="http://schemas.microsoft.com/office/powerpoint/2010/main" val="16516708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5:22, 27</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defRPr/>
            </a:pPr>
            <a:r>
              <a:rPr lang="en-US" sz="5400" dirty="0"/>
              <a:t>“Moreover, the Father judges no one, but has entrusted all judgment to the Son…And He has given Him authority to judge because he is the Son of Man.”</a:t>
            </a:r>
            <a:r>
              <a:rPr lang="en-US" sz="5400" dirty="0"/>
              <a:t> </a:t>
            </a:r>
            <a:endParaRPr lang="en-US" sz="5400" dirty="0"/>
          </a:p>
        </p:txBody>
      </p:sp>
    </p:spTree>
    <p:extLst>
      <p:ext uri="{BB962C8B-B14F-4D97-AF65-F5344CB8AC3E}">
        <p14:creationId xmlns:p14="http://schemas.microsoft.com/office/powerpoint/2010/main" val="680161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Timothy 4:1</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defRPr/>
            </a:pPr>
            <a:r>
              <a:rPr lang="en-US" sz="4400" dirty="0"/>
              <a:t>“Jesus Christ is to judge the living and the dead.”</a:t>
            </a:r>
            <a:r>
              <a:rPr lang="en-US" sz="4400" dirty="0"/>
              <a:t> </a:t>
            </a:r>
            <a:endParaRPr lang="en-US" sz="5400" dirty="0"/>
          </a:p>
        </p:txBody>
      </p:sp>
    </p:spTree>
    <p:extLst>
      <p:ext uri="{BB962C8B-B14F-4D97-AF65-F5344CB8AC3E}">
        <p14:creationId xmlns:p14="http://schemas.microsoft.com/office/powerpoint/2010/main" val="6846126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Matthew 25:41</a:t>
            </a:r>
            <a:endParaRPr lang="en-US" dirty="0"/>
          </a:p>
        </p:txBody>
      </p:sp>
      <p:sp>
        <p:nvSpPr>
          <p:cNvPr id="3" name="Content Placeholder 2"/>
          <p:cNvSpPr>
            <a:spLocks noGrp="1"/>
          </p:cNvSpPr>
          <p:nvPr>
            <p:ph idx="1"/>
          </p:nvPr>
        </p:nvSpPr>
        <p:spPr/>
        <p:txBody>
          <a:bodyPr>
            <a:noAutofit/>
          </a:bodyPr>
          <a:lstStyle/>
          <a:p>
            <a:pPr marL="0" lvl="0" indent="0">
              <a:lnSpc>
                <a:spcPct val="100000"/>
              </a:lnSpc>
              <a:spcBef>
                <a:spcPts val="0"/>
              </a:spcBef>
              <a:buNone/>
              <a:defRPr/>
            </a:pPr>
            <a:r>
              <a:rPr lang="en-US" sz="5400" dirty="0"/>
              <a:t>“Then he will say to those on his left, ‘Depart from me, you who are cursed, into the eternal fire prepared for the devil and his angels.”</a:t>
            </a:r>
            <a:r>
              <a:rPr lang="en-US" sz="5400" dirty="0"/>
              <a:t> </a:t>
            </a:r>
            <a:endParaRPr lang="en-US" sz="5400" dirty="0"/>
          </a:p>
        </p:txBody>
      </p:sp>
    </p:spTree>
    <p:extLst>
      <p:ext uri="{BB962C8B-B14F-4D97-AF65-F5344CB8AC3E}">
        <p14:creationId xmlns:p14="http://schemas.microsoft.com/office/powerpoint/2010/main" val="623985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Revelation 20:10</a:t>
            </a:r>
            <a:endParaRPr lang="en-US" dirty="0"/>
          </a:p>
        </p:txBody>
      </p:sp>
      <p:sp>
        <p:nvSpPr>
          <p:cNvPr id="3" name="Content Placeholder 2"/>
          <p:cNvSpPr>
            <a:spLocks noGrp="1"/>
          </p:cNvSpPr>
          <p:nvPr>
            <p:ph idx="1"/>
          </p:nvPr>
        </p:nvSpPr>
        <p:spPr/>
        <p:txBody>
          <a:bodyPr>
            <a:noAutofit/>
          </a:bodyPr>
          <a:lstStyle/>
          <a:p>
            <a:pPr marL="0" lvl="0" indent="0">
              <a:lnSpc>
                <a:spcPct val="100000"/>
              </a:lnSpc>
              <a:spcBef>
                <a:spcPts val="0"/>
              </a:spcBef>
              <a:buNone/>
              <a:defRPr/>
            </a:pPr>
            <a:r>
              <a:rPr lang="en-US" sz="4400" dirty="0"/>
              <a:t>“The devil who had deceived them was thrown into the lake of fire and Sulphur where the beast and the false prophet were, and they will be tormented day and night for ever and ever.”</a:t>
            </a:r>
            <a:r>
              <a:rPr lang="en-US" sz="4400" dirty="0"/>
              <a:t> </a:t>
            </a:r>
            <a:endParaRPr lang="en-US" sz="4400" dirty="0"/>
          </a:p>
        </p:txBody>
      </p:sp>
    </p:spTree>
    <p:extLst>
      <p:ext uri="{BB962C8B-B14F-4D97-AF65-F5344CB8AC3E}">
        <p14:creationId xmlns:p14="http://schemas.microsoft.com/office/powerpoint/2010/main" val="1730652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Matthew 24:30</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4400" dirty="0" smtClean="0"/>
              <a:t>“</a:t>
            </a:r>
            <a:r>
              <a:rPr lang="en-US" sz="4400" dirty="0" smtClean="0"/>
              <a:t>Then </a:t>
            </a:r>
            <a:r>
              <a:rPr lang="en-US" sz="4400" dirty="0"/>
              <a:t>will appear the sign of the Son of Man in heaven. And then all the peoples of the earth will mourn when they see the Son of Man coming on the clouds of heaven, with power and great glory.”</a:t>
            </a:r>
            <a:r>
              <a:rPr lang="en-US" sz="4400" dirty="0"/>
              <a:t> </a:t>
            </a:r>
            <a:endParaRPr lang="en-US" sz="4400" dirty="0"/>
          </a:p>
        </p:txBody>
      </p:sp>
    </p:spTree>
    <p:extLst>
      <p:ext uri="{BB962C8B-B14F-4D97-AF65-F5344CB8AC3E}">
        <p14:creationId xmlns:p14="http://schemas.microsoft.com/office/powerpoint/2010/main" val="409578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Luke 16:22-24</a:t>
            </a:r>
            <a:endParaRPr lang="en-US" dirty="0"/>
          </a:p>
        </p:txBody>
      </p:sp>
      <p:sp>
        <p:nvSpPr>
          <p:cNvPr id="3" name="Content Placeholder 2"/>
          <p:cNvSpPr>
            <a:spLocks noGrp="1"/>
          </p:cNvSpPr>
          <p:nvPr>
            <p:ph idx="1"/>
          </p:nvPr>
        </p:nvSpPr>
        <p:spPr/>
        <p:txBody>
          <a:bodyPr>
            <a:normAutofit fontScale="85000" lnSpcReduction="10000"/>
          </a:bodyPr>
          <a:lstStyle/>
          <a:p>
            <a:pPr marL="0" lvl="0" indent="0">
              <a:lnSpc>
                <a:spcPct val="100000"/>
              </a:lnSpc>
              <a:spcBef>
                <a:spcPts val="0"/>
              </a:spcBef>
              <a:buNone/>
            </a:pPr>
            <a:r>
              <a:rPr lang="en-US" sz="4800" dirty="0"/>
              <a:t>“The rich man also died and was buried; and in Hades, being in torment, he lifted up his eyes, and saw Abraham far off and Lazarus in his bosom, and he called out, “Father Abraham, have mercy upon me, and send Lazarus to dip the end of his finger in water and cool my tongue; for I am in anguish in this flame.”</a:t>
            </a:r>
            <a:r>
              <a:rPr lang="en-US" sz="4800" dirty="0"/>
              <a:t> </a:t>
            </a:r>
            <a:endParaRPr lang="en-US" sz="5400" dirty="0"/>
          </a:p>
        </p:txBody>
      </p:sp>
    </p:spTree>
    <p:extLst>
      <p:ext uri="{BB962C8B-B14F-4D97-AF65-F5344CB8AC3E}">
        <p14:creationId xmlns:p14="http://schemas.microsoft.com/office/powerpoint/2010/main" val="108073818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Luke 16:28</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5400" dirty="0" smtClean="0"/>
              <a:t>“</a:t>
            </a:r>
            <a:r>
              <a:rPr lang="mr-IN" sz="5400" dirty="0" smtClean="0"/>
              <a:t>…</a:t>
            </a:r>
            <a:r>
              <a:rPr lang="en-US" sz="5400" dirty="0" smtClean="0"/>
              <a:t>for </a:t>
            </a:r>
            <a:r>
              <a:rPr lang="en-US" sz="5400" dirty="0"/>
              <a:t>I have five brothers, so that he may warn them, lest they also come into this place of torment.”</a:t>
            </a:r>
            <a:r>
              <a:rPr lang="en-US" sz="5400" dirty="0"/>
              <a:t> </a:t>
            </a:r>
            <a:endParaRPr lang="en-US" sz="5400" dirty="0"/>
          </a:p>
        </p:txBody>
      </p:sp>
    </p:spTree>
    <p:extLst>
      <p:ext uri="{BB962C8B-B14F-4D97-AF65-F5344CB8AC3E}">
        <p14:creationId xmlns:p14="http://schemas.microsoft.com/office/powerpoint/2010/main" val="3306460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Matthew 25:46</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defRPr/>
            </a:pPr>
            <a:r>
              <a:rPr lang="en-US" sz="5400" dirty="0"/>
              <a:t>“Then they will go away into eternal punishment, and the righteous into eternal life.”</a:t>
            </a:r>
            <a:r>
              <a:rPr lang="en-US" sz="5400" dirty="0"/>
              <a:t> </a:t>
            </a:r>
            <a:endParaRPr lang="en-US" sz="5400" dirty="0"/>
          </a:p>
        </p:txBody>
      </p:sp>
    </p:spTree>
    <p:extLst>
      <p:ext uri="{BB962C8B-B14F-4D97-AF65-F5344CB8AC3E}">
        <p14:creationId xmlns:p14="http://schemas.microsoft.com/office/powerpoint/2010/main" val="57516336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Isaiah 66:24</a:t>
            </a:r>
            <a:endParaRPr lang="en-US" dirty="0"/>
          </a:p>
        </p:txBody>
      </p:sp>
      <p:sp>
        <p:nvSpPr>
          <p:cNvPr id="3" name="Content Placeholder 2"/>
          <p:cNvSpPr>
            <a:spLocks noGrp="1"/>
          </p:cNvSpPr>
          <p:nvPr>
            <p:ph idx="1"/>
          </p:nvPr>
        </p:nvSpPr>
        <p:spPr/>
        <p:txBody>
          <a:bodyPr>
            <a:normAutofit fontScale="92500" lnSpcReduction="10000"/>
          </a:bodyPr>
          <a:lstStyle/>
          <a:p>
            <a:pPr marL="0" lvl="0" indent="0">
              <a:lnSpc>
                <a:spcPct val="100000"/>
              </a:lnSpc>
              <a:spcBef>
                <a:spcPts val="0"/>
              </a:spcBef>
              <a:buNone/>
              <a:defRPr/>
            </a:pPr>
            <a:r>
              <a:rPr lang="en-US" sz="5400" dirty="0"/>
              <a:t>“Then they will go forth and look on the corpses of the men who have transgressed against Me. For their worm will not die and their fire will not be quenched; and they will be an abhorrence to all mankind."</a:t>
            </a:r>
            <a:r>
              <a:rPr lang="en-US" sz="5400" dirty="0"/>
              <a:t> </a:t>
            </a:r>
            <a:endParaRPr lang="en-US" sz="5400" dirty="0"/>
          </a:p>
        </p:txBody>
      </p:sp>
    </p:spTree>
    <p:extLst>
      <p:ext uri="{BB962C8B-B14F-4D97-AF65-F5344CB8AC3E}">
        <p14:creationId xmlns:p14="http://schemas.microsoft.com/office/powerpoint/2010/main" val="200595393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John 3:17</a:t>
            </a:r>
            <a:endParaRPr lang="en-US" dirty="0"/>
          </a:p>
        </p:txBody>
      </p:sp>
      <p:sp>
        <p:nvSpPr>
          <p:cNvPr id="3" name="Content Placeholder 2"/>
          <p:cNvSpPr>
            <a:spLocks noGrp="1"/>
          </p:cNvSpPr>
          <p:nvPr>
            <p:ph idx="1"/>
          </p:nvPr>
        </p:nvSpPr>
        <p:spPr/>
        <p:txBody>
          <a:bodyPr>
            <a:normAutofit fontScale="85000" lnSpcReduction="10000"/>
          </a:bodyPr>
          <a:lstStyle/>
          <a:p>
            <a:pPr marL="0" lvl="0" indent="0">
              <a:lnSpc>
                <a:spcPct val="100000"/>
              </a:lnSpc>
              <a:spcBef>
                <a:spcPts val="0"/>
              </a:spcBef>
              <a:buNone/>
              <a:defRPr/>
            </a:pPr>
            <a:r>
              <a:rPr lang="en-US" sz="5400" dirty="0"/>
              <a:t>“He will inflict vengeance on those who do not know God and do not obey the gospel of our Lord Jesus. </a:t>
            </a:r>
            <a:r>
              <a:rPr lang="en-US" sz="5400" dirty="0" smtClean="0"/>
              <a:t>They will suffer the penalty of eternal destruction, separated from the presence of the Lord and the glory of His might.”</a:t>
            </a:r>
            <a:endParaRPr lang="en-US" sz="5400" dirty="0"/>
          </a:p>
        </p:txBody>
      </p:sp>
    </p:spTree>
    <p:extLst>
      <p:ext uri="{BB962C8B-B14F-4D97-AF65-F5344CB8AC3E}">
        <p14:creationId xmlns:p14="http://schemas.microsoft.com/office/powerpoint/2010/main" val="95058555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Ezekiel 48:35</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5400" dirty="0"/>
              <a:t>“And the name of the city from that time on will be: the Lord is there."</a:t>
            </a:r>
            <a:r>
              <a:rPr lang="en-US" sz="5400" dirty="0"/>
              <a:t> </a:t>
            </a:r>
            <a:endParaRPr lang="en-US" sz="5400" dirty="0"/>
          </a:p>
        </p:txBody>
      </p:sp>
    </p:spTree>
    <p:extLst>
      <p:ext uri="{BB962C8B-B14F-4D97-AF65-F5344CB8AC3E}">
        <p14:creationId xmlns:p14="http://schemas.microsoft.com/office/powerpoint/2010/main" val="105740958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14:2</a:t>
            </a:r>
            <a:endParaRPr lang="en-US" dirty="0"/>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“I go to prepare a place for you.”</a:t>
            </a:r>
            <a:endParaRPr lang="en-US" sz="5400" dirty="0"/>
          </a:p>
        </p:txBody>
      </p:sp>
    </p:spTree>
    <p:extLst>
      <p:ext uri="{BB962C8B-B14F-4D97-AF65-F5344CB8AC3E}">
        <p14:creationId xmlns:p14="http://schemas.microsoft.com/office/powerpoint/2010/main" val="65470179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Acts 1:11</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defRPr/>
            </a:pPr>
            <a:r>
              <a:rPr lang="en-US" sz="5400" dirty="0"/>
              <a:t>“This Jesus, who was taken up from you into heaven, will come in the same way as you saw him go into heaven.”</a:t>
            </a:r>
            <a:r>
              <a:rPr lang="en-US" sz="5400" dirty="0"/>
              <a:t> </a:t>
            </a:r>
            <a:endParaRPr lang="en-US" sz="5400" dirty="0"/>
          </a:p>
        </p:txBody>
      </p:sp>
    </p:spTree>
    <p:extLst>
      <p:ext uri="{BB962C8B-B14F-4D97-AF65-F5344CB8AC3E}">
        <p14:creationId xmlns:p14="http://schemas.microsoft.com/office/powerpoint/2010/main" val="156284150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Matthew 26:29</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defRPr/>
            </a:pPr>
            <a:r>
              <a:rPr lang="en-US" sz="4800" dirty="0"/>
              <a:t>“I tell you, I will not drink of this fruit of the vine from now on until the day I drink it anew with you in my Father’s Kingdom.”</a:t>
            </a:r>
            <a:r>
              <a:rPr lang="en-US" sz="4800" dirty="0"/>
              <a:t> </a:t>
            </a:r>
            <a:endParaRPr lang="en-US" sz="5400" dirty="0"/>
          </a:p>
        </p:txBody>
      </p:sp>
    </p:spTree>
    <p:extLst>
      <p:ext uri="{BB962C8B-B14F-4D97-AF65-F5344CB8AC3E}">
        <p14:creationId xmlns:p14="http://schemas.microsoft.com/office/powerpoint/2010/main" val="173454302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Revelation 22:1</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defRPr/>
            </a:pPr>
            <a:r>
              <a:rPr lang="en-US" sz="4400" dirty="0"/>
              <a:t>“The river of the water of life will flow from the throne of God and of the Lamb through the middle of the street of the city.”</a:t>
            </a:r>
            <a:r>
              <a:rPr lang="en-US" sz="4400" dirty="0"/>
              <a:t> </a:t>
            </a:r>
            <a:endParaRPr lang="en-US" sz="4400" dirty="0"/>
          </a:p>
        </p:txBody>
      </p:sp>
    </p:spTree>
    <p:extLst>
      <p:ext uri="{BB962C8B-B14F-4D97-AF65-F5344CB8AC3E}">
        <p14:creationId xmlns:p14="http://schemas.microsoft.com/office/powerpoint/2010/main" val="144128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Matthew 26:64</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4000" dirty="0"/>
              <a:t>“But I say to all of you: From now on you will see the Son of Man sitting at the right hand of the Mighty One and then coming on the clouds of heaven.”</a:t>
            </a:r>
            <a:r>
              <a:rPr lang="en-US" sz="4000" dirty="0"/>
              <a:t> </a:t>
            </a:r>
            <a:endParaRPr lang="en-US" sz="4000" dirty="0"/>
          </a:p>
        </p:txBody>
      </p:sp>
    </p:spTree>
    <p:extLst>
      <p:ext uri="{BB962C8B-B14F-4D97-AF65-F5344CB8AC3E}">
        <p14:creationId xmlns:p14="http://schemas.microsoft.com/office/powerpoint/2010/main" val="11812127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Revelation 22:2</a:t>
            </a:r>
            <a:endParaRPr lang="en-US" dirty="0"/>
          </a:p>
        </p:txBody>
      </p:sp>
      <p:sp>
        <p:nvSpPr>
          <p:cNvPr id="3" name="Content Placeholder 2"/>
          <p:cNvSpPr>
            <a:spLocks noGrp="1"/>
          </p:cNvSpPr>
          <p:nvPr>
            <p:ph idx="1"/>
          </p:nvPr>
        </p:nvSpPr>
        <p:spPr/>
        <p:txBody>
          <a:bodyPr>
            <a:noAutofit/>
          </a:bodyPr>
          <a:lstStyle/>
          <a:p>
            <a:pPr marL="0" lvl="0" indent="0">
              <a:lnSpc>
                <a:spcPct val="100000"/>
              </a:lnSpc>
              <a:spcBef>
                <a:spcPts val="0"/>
              </a:spcBef>
              <a:buNone/>
              <a:defRPr/>
            </a:pPr>
            <a:r>
              <a:rPr lang="en-US" sz="4000" dirty="0"/>
              <a:t>“The tree of life will bear twelve kinds of fruit, yielding its fruit each month.”</a:t>
            </a:r>
            <a:r>
              <a:rPr lang="en-US" sz="4000" dirty="0"/>
              <a:t> </a:t>
            </a:r>
            <a:endParaRPr lang="en-US" sz="4000" dirty="0"/>
          </a:p>
        </p:txBody>
      </p:sp>
    </p:spTree>
    <p:extLst>
      <p:ext uri="{BB962C8B-B14F-4D97-AF65-F5344CB8AC3E}">
        <p14:creationId xmlns:p14="http://schemas.microsoft.com/office/powerpoint/2010/main" val="20392196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Revelation 21:27</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4400" dirty="0"/>
              <a:t>“But nothing unclean will ever enter it, nor anyone who does what is detestable or false.”</a:t>
            </a:r>
            <a:r>
              <a:rPr lang="en-US" sz="4400" dirty="0"/>
              <a:t> </a:t>
            </a:r>
            <a:endParaRPr lang="en-US" sz="4400" dirty="0"/>
          </a:p>
        </p:txBody>
      </p:sp>
    </p:spTree>
    <p:extLst>
      <p:ext uri="{BB962C8B-B14F-4D97-AF65-F5344CB8AC3E}">
        <p14:creationId xmlns:p14="http://schemas.microsoft.com/office/powerpoint/2010/main" val="11206583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Matthew 13:43</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defRPr/>
            </a:pPr>
            <a:r>
              <a:rPr lang="en-US" sz="4000" dirty="0"/>
              <a:t>“Then the righteous will shine like the sun in the kingdom of their Father.”</a:t>
            </a:r>
            <a:r>
              <a:rPr lang="en-US" sz="4000" dirty="0"/>
              <a:t> </a:t>
            </a:r>
            <a:endParaRPr lang="en-US" sz="4400" dirty="0"/>
          </a:p>
        </p:txBody>
      </p:sp>
    </p:spTree>
    <p:extLst>
      <p:ext uri="{BB962C8B-B14F-4D97-AF65-F5344CB8AC3E}">
        <p14:creationId xmlns:p14="http://schemas.microsoft.com/office/powerpoint/2010/main" val="20538193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Revelation 22:3</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defRPr/>
            </a:pPr>
            <a:r>
              <a:rPr lang="en-US" sz="4400" dirty="0" smtClean="0"/>
              <a:t>“No longer will there be any curse. The throne of God and of the Lamb will be in the city, and his servants will serve him.”</a:t>
            </a:r>
            <a:endParaRPr lang="en-US" sz="4400" dirty="0"/>
          </a:p>
        </p:txBody>
      </p:sp>
    </p:spTree>
    <p:extLst>
      <p:ext uri="{BB962C8B-B14F-4D97-AF65-F5344CB8AC3E}">
        <p14:creationId xmlns:p14="http://schemas.microsoft.com/office/powerpoint/2010/main" val="48082246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8:20-21</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4400" dirty="0"/>
              <a:t>“For the creation was subjected to futility, not willingly, but because of him who subjected it, in hope that the creation itself will be set free from its bondage to corruption and obtain the freedom of the glory of the children of God.”</a:t>
            </a:r>
            <a:r>
              <a:rPr lang="en-US" sz="4400" dirty="0"/>
              <a:t> </a:t>
            </a:r>
            <a:endParaRPr lang="en-US" sz="4400" dirty="0"/>
          </a:p>
        </p:txBody>
      </p:sp>
    </p:spTree>
    <p:extLst>
      <p:ext uri="{BB962C8B-B14F-4D97-AF65-F5344CB8AC3E}">
        <p14:creationId xmlns:p14="http://schemas.microsoft.com/office/powerpoint/2010/main" val="27848893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Revelation 21:23</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defRPr/>
            </a:pPr>
            <a:r>
              <a:rPr lang="en-US" sz="4800" dirty="0"/>
              <a:t>“The city has no need of sun or moon to shine on it, for the glory of God gives it light, and its lamp is the Lamb.”</a:t>
            </a:r>
            <a:r>
              <a:rPr lang="en-US" sz="4800" dirty="0"/>
              <a:t> </a:t>
            </a:r>
            <a:endParaRPr lang="en-US" sz="4800" dirty="0"/>
          </a:p>
        </p:txBody>
      </p:sp>
    </p:spTree>
    <p:extLst>
      <p:ext uri="{BB962C8B-B14F-4D97-AF65-F5344CB8AC3E}">
        <p14:creationId xmlns:p14="http://schemas.microsoft.com/office/powerpoint/2010/main" val="86118496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478111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14:3</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defRPr/>
            </a:pPr>
            <a:r>
              <a:rPr lang="en-US" sz="5400" dirty="0" smtClean="0"/>
              <a:t>”I will come again and will take you to be with me so that where I am you will be also.”</a:t>
            </a:r>
            <a:endParaRPr lang="en-US" sz="5400" dirty="0"/>
          </a:p>
        </p:txBody>
      </p:sp>
    </p:spTree>
    <p:extLst>
      <p:ext uri="{BB962C8B-B14F-4D97-AF65-F5344CB8AC3E}">
        <p14:creationId xmlns:p14="http://schemas.microsoft.com/office/powerpoint/2010/main" val="3470610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Acts 1:11</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defRPr/>
            </a:pPr>
            <a:r>
              <a:rPr lang="en-US" sz="4400" dirty="0"/>
              <a:t>“Men of Galilee…why do you stand here looking into the sky? This same Jesus, who has been taken from you into heaven, will come back again in the same way that you have seen him go into heaven.”</a:t>
            </a:r>
            <a:r>
              <a:rPr lang="en-US" sz="4400" dirty="0"/>
              <a:t> </a:t>
            </a:r>
            <a:endParaRPr lang="en-US" sz="5400" dirty="0"/>
          </a:p>
        </p:txBody>
      </p:sp>
    </p:spTree>
    <p:extLst>
      <p:ext uri="{BB962C8B-B14F-4D97-AF65-F5344CB8AC3E}">
        <p14:creationId xmlns:p14="http://schemas.microsoft.com/office/powerpoint/2010/main" val="5988916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Hebrews 9:28</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4400" dirty="0"/>
              <a:t>“Christ will appear a second time, not to deal with sin but to save those who are eagerly waiting for him.”</a:t>
            </a:r>
            <a:r>
              <a:rPr lang="en-US" sz="4400" dirty="0"/>
              <a:t> </a:t>
            </a:r>
            <a:endParaRPr lang="en-US" sz="5400" dirty="0">
              <a:solidFill>
                <a:schemeClr val="tx1"/>
              </a:solidFill>
            </a:endParaRPr>
          </a:p>
        </p:txBody>
      </p:sp>
    </p:spTree>
    <p:extLst>
      <p:ext uri="{BB962C8B-B14F-4D97-AF65-F5344CB8AC3E}">
        <p14:creationId xmlns:p14="http://schemas.microsoft.com/office/powerpoint/2010/main" val="11735512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Revelation 22:20</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defRPr/>
            </a:pPr>
            <a:r>
              <a:rPr lang="en-US" sz="5400" dirty="0" smtClean="0"/>
              <a:t>“’Surely </a:t>
            </a:r>
            <a:r>
              <a:rPr lang="en-US" sz="5400" dirty="0"/>
              <a:t>I am coming soon</a:t>
            </a:r>
            <a:r>
              <a:rPr lang="en-US" sz="5400" dirty="0" smtClean="0"/>
              <a:t>,’ Amen</a:t>
            </a:r>
            <a:r>
              <a:rPr lang="en-US" sz="5400" dirty="0"/>
              <a:t>. Come, Lord Jesus!”</a:t>
            </a:r>
            <a:r>
              <a:rPr lang="en-US" sz="5400" dirty="0"/>
              <a:t> </a:t>
            </a:r>
            <a:endParaRPr lang="en-US" sz="5400" dirty="0"/>
          </a:p>
        </p:txBody>
      </p:sp>
    </p:spTree>
    <p:extLst>
      <p:ext uri="{BB962C8B-B14F-4D97-AF65-F5344CB8AC3E}">
        <p14:creationId xmlns:p14="http://schemas.microsoft.com/office/powerpoint/2010/main" val="17386539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Thessalonians </a:t>
            </a:r>
            <a:r>
              <a:rPr lang="en-US" dirty="0" smtClean="0"/>
              <a:t>4:16</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defRPr/>
            </a:pPr>
            <a:r>
              <a:rPr lang="en-US" sz="6000" dirty="0" smtClean="0"/>
              <a:t>“</a:t>
            </a:r>
            <a:r>
              <a:rPr lang="mr-IN" sz="6000" dirty="0" smtClean="0"/>
              <a:t>…</a:t>
            </a:r>
            <a:r>
              <a:rPr lang="en-US" sz="6000" dirty="0" smtClean="0"/>
              <a:t>the Lord himself will come down from heaven.”</a:t>
            </a:r>
            <a:endParaRPr lang="en-US" sz="6000" dirty="0"/>
          </a:p>
        </p:txBody>
      </p:sp>
    </p:spTree>
    <p:extLst>
      <p:ext uri="{BB962C8B-B14F-4D97-AF65-F5344CB8AC3E}">
        <p14:creationId xmlns:p14="http://schemas.microsoft.com/office/powerpoint/2010/main" val="153188506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Depth</Template>
  <TotalTime>1958</TotalTime>
  <Words>1505</Words>
  <Application>Microsoft Macintosh PowerPoint</Application>
  <PresentationFormat>Widescreen</PresentationFormat>
  <Paragraphs>87</Paragraphs>
  <Slides>46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46</vt:i4>
      </vt:variant>
    </vt:vector>
  </HeadingPairs>
  <TitlesOfParts>
    <vt:vector size="51" baseType="lpstr">
      <vt:lpstr>Calibri</vt:lpstr>
      <vt:lpstr>Corbel</vt:lpstr>
      <vt:lpstr>Mangal</vt:lpstr>
      <vt:lpstr>Arial</vt:lpstr>
      <vt:lpstr>Depth</vt:lpstr>
      <vt:lpstr>Foundations Week 8 – Consummation:  Return of Christ, Judgment, Heaven &amp; Hell </vt:lpstr>
      <vt:lpstr>PowerPoint Presentation</vt:lpstr>
      <vt:lpstr>Matthew 24:30</vt:lpstr>
      <vt:lpstr>Matthew 26:64</vt:lpstr>
      <vt:lpstr>John 14:3</vt:lpstr>
      <vt:lpstr>Acts 1:11</vt:lpstr>
      <vt:lpstr>Hebrews 9:28</vt:lpstr>
      <vt:lpstr>Revelation 22:20</vt:lpstr>
      <vt:lpstr>1 Thessalonians 4:16</vt:lpstr>
      <vt:lpstr>Acts 1:11</vt:lpstr>
      <vt:lpstr>Matthew 24:44</vt:lpstr>
      <vt:lpstr>Matthew 25:13</vt:lpstr>
      <vt:lpstr>Mark 13:32-33</vt:lpstr>
      <vt:lpstr>1 Thessalonians 4:16</vt:lpstr>
      <vt:lpstr>1 Thessalonians 2:19-20</vt:lpstr>
      <vt:lpstr>Revelation 20:11-12</vt:lpstr>
      <vt:lpstr>Revelation 20:13-15</vt:lpstr>
      <vt:lpstr>Revelation 20:13</vt:lpstr>
      <vt:lpstr>Romans 14:10, 12</vt:lpstr>
      <vt:lpstr>John 5:28-29</vt:lpstr>
      <vt:lpstr>Acts 24:15</vt:lpstr>
      <vt:lpstr>Revelation 20:12-13</vt:lpstr>
      <vt:lpstr>Colossians 2:14</vt:lpstr>
      <vt:lpstr>Romans 8:3-4</vt:lpstr>
      <vt:lpstr>2 Corinthians 5:21</vt:lpstr>
      <vt:lpstr>John 5:22, 27</vt:lpstr>
      <vt:lpstr>2 Timothy 4:1</vt:lpstr>
      <vt:lpstr>Matthew 25:41</vt:lpstr>
      <vt:lpstr>Revelation 20:10</vt:lpstr>
      <vt:lpstr>Luke 16:22-24</vt:lpstr>
      <vt:lpstr>Luke 16:28</vt:lpstr>
      <vt:lpstr>Matthew 25:46</vt:lpstr>
      <vt:lpstr>Isaiah 66:24</vt:lpstr>
      <vt:lpstr>1 John 3:17</vt:lpstr>
      <vt:lpstr>Ezekiel 48:35</vt:lpstr>
      <vt:lpstr>John 14:2</vt:lpstr>
      <vt:lpstr>Acts 1:11</vt:lpstr>
      <vt:lpstr>Matthew 26:29</vt:lpstr>
      <vt:lpstr>Revelation 22:1</vt:lpstr>
      <vt:lpstr>Revelation 22:2</vt:lpstr>
      <vt:lpstr>Revelation 21:27</vt:lpstr>
      <vt:lpstr>Matthew 13:43</vt:lpstr>
      <vt:lpstr>Revelation 22:3</vt:lpstr>
      <vt:lpstr>Romans 8:20-21</vt:lpstr>
      <vt:lpstr>Revelation 21:23</vt:lpstr>
      <vt:lpstr>PowerPoint Presentation</vt:lpstr>
    </vt:vector>
  </TitlesOfParts>
  <Company/>
  <LinksUpToDate>false</LinksUpToDate>
  <SharedDoc>false</SharedDoc>
  <HyperlinksChanged>false</HyperlinksChanged>
  <AppVersion>15.0028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Foundations Week 1 – Genesis: Trinity and  Attributes of God </dc:title>
  <dc:creator>Microsoft Office User</dc:creator>
  <cp:lastModifiedBy>Kris Sinclair</cp:lastModifiedBy>
  <cp:revision>57</cp:revision>
  <dcterms:created xsi:type="dcterms:W3CDTF">2016-09-28T18:41:46Z</dcterms:created>
  <dcterms:modified xsi:type="dcterms:W3CDTF">2016-11-16T16:45:45Z</dcterms:modified>
</cp:coreProperties>
</file>